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950075" cy="9236075"/>
  <p:embeddedFontLs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CenturyGothic-regular.fntdata"/><Relationship Id="rId21" Type="http://schemas.openxmlformats.org/officeDocument/2006/relationships/slide" Target="slides/slide16.xml"/><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11699" cy="461804"/>
          </a:xfrm>
          <a:prstGeom prst="rect">
            <a:avLst/>
          </a:prstGeom>
          <a:noFill/>
          <a:ln>
            <a:noFill/>
          </a:ln>
        </p:spPr>
        <p:txBody>
          <a:bodyPr anchorCtr="0" anchor="t" bIns="46225" lIns="92475" spcFirstLastPara="1" rIns="92475" wrap="square" tIns="4622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36768" y="0"/>
            <a:ext cx="3011699" cy="461804"/>
          </a:xfrm>
          <a:prstGeom prst="rect">
            <a:avLst/>
          </a:prstGeom>
          <a:noFill/>
          <a:ln>
            <a:noFill/>
          </a:ln>
        </p:spPr>
        <p:txBody>
          <a:bodyPr anchorCtr="0" anchor="t" bIns="46225" lIns="92475" spcFirstLastPara="1" rIns="92475" wrap="square" tIns="4622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72668"/>
            <a:ext cx="3011699" cy="461804"/>
          </a:xfrm>
          <a:prstGeom prst="rect">
            <a:avLst/>
          </a:prstGeom>
          <a:noFill/>
          <a:ln>
            <a:noFill/>
          </a:ln>
        </p:spPr>
        <p:txBody>
          <a:bodyPr anchorCtr="0" anchor="b" bIns="46225" lIns="92475" spcFirstLastPara="1" rIns="92475" wrap="square" tIns="4622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1: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47" name="Google Shape;147;p1: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2: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54" name="Google Shape;154;p2: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3: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63" name="Google Shape;163;p3: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txBox="1"/>
          <p:nvPr>
            <p:ph idx="1" type="body"/>
          </p:nvPr>
        </p:nvSpPr>
        <p:spPr>
          <a:xfrm>
            <a:off x="695008" y="4387136"/>
            <a:ext cx="5560060" cy="4156234"/>
          </a:xfrm>
          <a:prstGeom prst="rect">
            <a:avLst/>
          </a:prstGeom>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69" name="Google Shape;169;p4: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5: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5: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75" name="Google Shape;175;p5: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6: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6: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81" name="Google Shape;181;p6: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695008" y="4387136"/>
            <a:ext cx="5560060" cy="4156234"/>
          </a:xfrm>
          <a:prstGeom prst="rect">
            <a:avLst/>
          </a:prstGeom>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8: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8: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93" name="Google Shape;193;p8: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199" name="Google Shape;199;p9: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0: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05" name="Google Shape;205;p10: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1: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1: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11" name="Google Shape;211;p11: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txBox="1"/>
          <p:nvPr>
            <p:ph idx="1" type="body"/>
          </p:nvPr>
        </p:nvSpPr>
        <p:spPr>
          <a:xfrm>
            <a:off x="695008" y="4387136"/>
            <a:ext cx="5560060" cy="4156234"/>
          </a:xfrm>
          <a:prstGeom prst="rect">
            <a:avLst/>
          </a:prstGeom>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16" name="Google Shape;216;p12: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3:notes"/>
          <p:cNvSpPr txBox="1"/>
          <p:nvPr>
            <p:ph idx="1" type="body"/>
          </p:nvPr>
        </p:nvSpPr>
        <p:spPr>
          <a:xfrm>
            <a:off x="695008" y="4387136"/>
            <a:ext cx="5560060" cy="4156234"/>
          </a:xfrm>
          <a:prstGeom prst="rect">
            <a:avLst/>
          </a:prstGeom>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22" name="Google Shape;222;p13: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4: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4: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29" name="Google Shape;229;p14: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5: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5: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36" name="Google Shape;236;p15:notes"/>
          <p:cNvSpPr txBox="1"/>
          <p:nvPr>
            <p:ph idx="12" type="sldNum"/>
          </p:nvPr>
        </p:nvSpPr>
        <p:spPr>
          <a:xfrm>
            <a:off x="3936768" y="8772668"/>
            <a:ext cx="3011699" cy="461804"/>
          </a:xfrm>
          <a:prstGeom prst="rect">
            <a:avLst/>
          </a:prstGeom>
          <a:noFill/>
          <a:ln>
            <a:noFill/>
          </a:ln>
        </p:spPr>
        <p:txBody>
          <a:bodyPr anchorCtr="0" anchor="b" bIns="46225" lIns="92475" spcFirstLastPara="1" rIns="92475" wrap="square" tIns="462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6:notes"/>
          <p:cNvSpPr txBox="1"/>
          <p:nvPr>
            <p:ph idx="1" type="body"/>
          </p:nvPr>
        </p:nvSpPr>
        <p:spPr>
          <a:xfrm>
            <a:off x="695008" y="4387136"/>
            <a:ext cx="5560060" cy="4156234"/>
          </a:xfrm>
          <a:prstGeom prst="rect">
            <a:avLst/>
          </a:prstGeom>
        </p:spPr>
        <p:txBody>
          <a:bodyPr anchorCtr="0" anchor="t" bIns="46225" lIns="92475" spcFirstLastPara="1" rIns="92475" wrap="square" tIns="46225">
            <a:noAutofit/>
          </a:bodyPr>
          <a:lstStyle/>
          <a:p>
            <a:pPr indent="0" lvl="0" marL="0" rtl="0" algn="l">
              <a:spcBef>
                <a:spcPts val="0"/>
              </a:spcBef>
              <a:spcAft>
                <a:spcPts val="0"/>
              </a:spcAft>
              <a:buNone/>
            </a:pPr>
            <a:r>
              <a:t/>
            </a:r>
            <a:endParaRPr/>
          </a:p>
        </p:txBody>
      </p:sp>
      <p:sp>
        <p:nvSpPr>
          <p:cNvPr id="243" name="Google Shape;243;p16: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pic>
        <p:nvPicPr>
          <p:cNvPr descr="C0-HD-BTM.png" id="17" name="Google Shape;17;p2"/>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18" name="Google Shape;18;p2"/>
          <p:cNvSpPr txBox="1"/>
          <p:nvPr>
            <p:ph type="ctrTitle"/>
          </p:nvPr>
        </p:nvSpPr>
        <p:spPr>
          <a:xfrm>
            <a:off x="914400" y="1803405"/>
            <a:ext cx="7315200" cy="18250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
          <p:cNvSpPr txBox="1"/>
          <p:nvPr>
            <p:ph idx="1" type="subTitle"/>
          </p:nvPr>
        </p:nvSpPr>
        <p:spPr>
          <a:xfrm>
            <a:off x="914400" y="3632201"/>
            <a:ext cx="7315200" cy="6858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0" name="Google Shape;20;p2"/>
          <p:cNvSpPr txBox="1"/>
          <p:nvPr>
            <p:ph idx="10" type="dt"/>
          </p:nvPr>
        </p:nvSpPr>
        <p:spPr>
          <a:xfrm>
            <a:off x="5932170" y="4323845"/>
            <a:ext cx="229742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a:off x="914400" y="4323846"/>
            <a:ext cx="48806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6057900" y="1430867"/>
            <a:ext cx="21717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
          <p:cNvSpPr txBox="1"/>
          <p:nvPr>
            <p:ph type="title"/>
          </p:nvPr>
        </p:nvSpPr>
        <p:spPr>
          <a:xfrm>
            <a:off x="2171700" y="764373"/>
            <a:ext cx="637794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
          <p:cNvSpPr txBox="1"/>
          <p:nvPr>
            <p:ph idx="1" type="body"/>
          </p:nvPr>
        </p:nvSpPr>
        <p:spPr>
          <a:xfrm>
            <a:off x="594360" y="2194560"/>
            <a:ext cx="7955280" cy="40690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 name="Google Shape;26;p3"/>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 name="Shape 29"/>
        <p:cNvGrpSpPr/>
        <p:nvPr/>
      </p:nvGrpSpPr>
      <p:grpSpPr>
        <a:xfrm>
          <a:off x="0" y="0"/>
          <a:ext cx="0" cy="0"/>
          <a:chOff x="0" y="0"/>
          <a:chExt cx="0" cy="0"/>
        </a:xfrm>
      </p:grpSpPr>
      <p:sp>
        <p:nvSpPr>
          <p:cNvPr id="30" name="Google Shape;30;p4"/>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3" name="Shape 33"/>
        <p:cNvGrpSpPr/>
        <p:nvPr/>
      </p:nvGrpSpPr>
      <p:grpSpPr>
        <a:xfrm>
          <a:off x="0" y="0"/>
          <a:ext cx="0" cy="0"/>
          <a:chOff x="0" y="0"/>
          <a:chExt cx="0" cy="0"/>
        </a:xfrm>
      </p:grpSpPr>
      <p:pic>
        <p:nvPicPr>
          <p:cNvPr descr="C0-HD-BTM.png" id="34" name="Google Shape;34;p5"/>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35" name="Google Shape;35;p5"/>
          <p:cNvSpPr txBox="1"/>
          <p:nvPr>
            <p:ph type="title"/>
          </p:nvPr>
        </p:nvSpPr>
        <p:spPr>
          <a:xfrm>
            <a:off x="594360" y="753534"/>
            <a:ext cx="7955280" cy="2801935"/>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4000"/>
              <a:buFont typeface="Century Gothic"/>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594360" y="3641726"/>
            <a:ext cx="7955281" cy="1354134"/>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200"/>
              <a:buNone/>
              <a:defRPr sz="22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7" name="Google Shape;37;p5"/>
          <p:cNvSpPr txBox="1"/>
          <p:nvPr>
            <p:ph idx="10" type="dt"/>
          </p:nvPr>
        </p:nvSpPr>
        <p:spPr>
          <a:xfrm>
            <a:off x="5562176" y="381001"/>
            <a:ext cx="218313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594360" y="381001"/>
            <a:ext cx="48306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7882466" y="381001"/>
            <a:ext cx="66717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6"/>
          <p:cNvSpPr txBox="1"/>
          <p:nvPr>
            <p:ph type="title"/>
          </p:nvPr>
        </p:nvSpPr>
        <p:spPr>
          <a:xfrm>
            <a:off x="2171700" y="764373"/>
            <a:ext cx="637794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594360" y="2194560"/>
            <a:ext cx="3910579" cy="40690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 name="Google Shape;43;p6"/>
          <p:cNvSpPr txBox="1"/>
          <p:nvPr>
            <p:ph idx="2" type="body"/>
          </p:nvPr>
        </p:nvSpPr>
        <p:spPr>
          <a:xfrm>
            <a:off x="4642099" y="2194560"/>
            <a:ext cx="3907540" cy="40690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4" name="Google Shape;44;p6"/>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7"/>
          <p:cNvSpPr txBox="1"/>
          <p:nvPr>
            <p:ph type="title"/>
          </p:nvPr>
        </p:nvSpPr>
        <p:spPr>
          <a:xfrm>
            <a:off x="2171700" y="762000"/>
            <a:ext cx="6377940"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
          <p:cNvSpPr txBox="1"/>
          <p:nvPr>
            <p:ph idx="1" type="body"/>
          </p:nvPr>
        </p:nvSpPr>
        <p:spPr>
          <a:xfrm>
            <a:off x="821279" y="2183802"/>
            <a:ext cx="3683659"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0" name="Google Shape;50;p7"/>
          <p:cNvSpPr txBox="1"/>
          <p:nvPr>
            <p:ph idx="2" type="body"/>
          </p:nvPr>
        </p:nvSpPr>
        <p:spPr>
          <a:xfrm>
            <a:off x="594359" y="3132667"/>
            <a:ext cx="3910579" cy="313097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 name="Google Shape;51;p7"/>
          <p:cNvSpPr txBox="1"/>
          <p:nvPr>
            <p:ph idx="3" type="body"/>
          </p:nvPr>
        </p:nvSpPr>
        <p:spPr>
          <a:xfrm>
            <a:off x="4869018" y="2183802"/>
            <a:ext cx="368062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b="0" sz="28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2" name="Google Shape;52;p7"/>
          <p:cNvSpPr txBox="1"/>
          <p:nvPr>
            <p:ph idx="4" type="body"/>
          </p:nvPr>
        </p:nvSpPr>
        <p:spPr>
          <a:xfrm>
            <a:off x="4642098" y="3132667"/>
            <a:ext cx="3907541" cy="313097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7"/>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8"/>
          <p:cNvSpPr txBox="1"/>
          <p:nvPr>
            <p:ph type="title"/>
          </p:nvPr>
        </p:nvSpPr>
        <p:spPr>
          <a:xfrm>
            <a:off x="2171700" y="764373"/>
            <a:ext cx="637794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9"/>
          <p:cNvSpPr txBox="1"/>
          <p:nvPr>
            <p:ph type="title"/>
          </p:nvPr>
        </p:nvSpPr>
        <p:spPr>
          <a:xfrm>
            <a:off x="594360" y="1524000"/>
            <a:ext cx="3086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9"/>
          <p:cNvSpPr txBox="1"/>
          <p:nvPr>
            <p:ph idx="1" type="body"/>
          </p:nvPr>
        </p:nvSpPr>
        <p:spPr>
          <a:xfrm>
            <a:off x="3886200" y="746760"/>
            <a:ext cx="4663440" cy="551688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 name="Google Shape;64;p9"/>
          <p:cNvSpPr txBox="1"/>
          <p:nvPr>
            <p:ph idx="2" type="body"/>
          </p:nvPr>
        </p:nvSpPr>
        <p:spPr>
          <a:xfrm>
            <a:off x="594360" y="3124200"/>
            <a:ext cx="3086100" cy="31394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5" name="Google Shape;65;p9"/>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9"/>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10"/>
          <p:cNvSpPr txBox="1"/>
          <p:nvPr>
            <p:ph type="title"/>
          </p:nvPr>
        </p:nvSpPr>
        <p:spPr>
          <a:xfrm>
            <a:off x="594360" y="1524000"/>
            <a:ext cx="407573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0"/>
          <p:cNvSpPr/>
          <p:nvPr>
            <p:ph idx="2" type="pic"/>
          </p:nvPr>
        </p:nvSpPr>
        <p:spPr>
          <a:xfrm>
            <a:off x="4877524" y="751242"/>
            <a:ext cx="3674234" cy="5512398"/>
          </a:xfrm>
          <a:prstGeom prst="rect">
            <a:avLst/>
          </a:prstGeom>
          <a:noFill/>
          <a:ln>
            <a:noFill/>
          </a:ln>
        </p:spPr>
      </p:sp>
      <p:sp>
        <p:nvSpPr>
          <p:cNvPr id="71" name="Google Shape;71;p10"/>
          <p:cNvSpPr txBox="1"/>
          <p:nvPr>
            <p:ph idx="1" type="body"/>
          </p:nvPr>
        </p:nvSpPr>
        <p:spPr>
          <a:xfrm>
            <a:off x="594360" y="3124200"/>
            <a:ext cx="4075730" cy="31394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2" name="Google Shape;72;p10"/>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0"/>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5" name="Shape 75"/>
        <p:cNvGrpSpPr/>
        <p:nvPr/>
      </p:nvGrpSpPr>
      <p:grpSpPr>
        <a:xfrm>
          <a:off x="0" y="0"/>
          <a:ext cx="0" cy="0"/>
          <a:chOff x="0" y="0"/>
          <a:chExt cx="0" cy="0"/>
        </a:xfrm>
      </p:grpSpPr>
      <p:sp>
        <p:nvSpPr>
          <p:cNvPr id="76" name="Google Shape;76;p11"/>
          <p:cNvSpPr txBox="1"/>
          <p:nvPr>
            <p:ph type="title"/>
          </p:nvPr>
        </p:nvSpPr>
        <p:spPr>
          <a:xfrm>
            <a:off x="594355" y="4697361"/>
            <a:ext cx="7956482" cy="81935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1"/>
          <p:cNvSpPr/>
          <p:nvPr>
            <p:ph idx="2" type="pic"/>
          </p:nvPr>
        </p:nvSpPr>
        <p:spPr>
          <a:xfrm>
            <a:off x="594355" y="977035"/>
            <a:ext cx="7950260" cy="3406972"/>
          </a:xfrm>
          <a:prstGeom prst="rect">
            <a:avLst/>
          </a:prstGeom>
          <a:noFill/>
          <a:ln>
            <a:noFill/>
          </a:ln>
        </p:spPr>
      </p:sp>
      <p:sp>
        <p:nvSpPr>
          <p:cNvPr id="78" name="Google Shape;78;p11"/>
          <p:cNvSpPr txBox="1"/>
          <p:nvPr>
            <p:ph idx="1" type="body"/>
          </p:nvPr>
        </p:nvSpPr>
        <p:spPr>
          <a:xfrm>
            <a:off x="594360" y="5516716"/>
            <a:ext cx="7955280" cy="7469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9" name="Google Shape;79;p11"/>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1"/>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82" name="Shape 82"/>
        <p:cNvGrpSpPr/>
        <p:nvPr/>
      </p:nvGrpSpPr>
      <p:grpSpPr>
        <a:xfrm>
          <a:off x="0" y="0"/>
          <a:ext cx="0" cy="0"/>
          <a:chOff x="0" y="0"/>
          <a:chExt cx="0" cy="0"/>
        </a:xfrm>
      </p:grpSpPr>
      <p:pic>
        <p:nvPicPr>
          <p:cNvPr descr="C0-HD-BTM.png" id="83" name="Google Shape;83;p12"/>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84" name="Google Shape;84;p12"/>
          <p:cNvSpPr txBox="1"/>
          <p:nvPr>
            <p:ph type="title"/>
          </p:nvPr>
        </p:nvSpPr>
        <p:spPr>
          <a:xfrm>
            <a:off x="594360" y="753533"/>
            <a:ext cx="7955280" cy="280246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2"/>
          <p:cNvSpPr txBox="1"/>
          <p:nvPr>
            <p:ph idx="1" type="body"/>
          </p:nvPr>
        </p:nvSpPr>
        <p:spPr>
          <a:xfrm>
            <a:off x="685800" y="3649134"/>
            <a:ext cx="7772400" cy="133085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6" name="Google Shape;86;p12"/>
          <p:cNvSpPr txBox="1"/>
          <p:nvPr>
            <p:ph idx="10" type="dt"/>
          </p:nvPr>
        </p:nvSpPr>
        <p:spPr>
          <a:xfrm>
            <a:off x="5562176" y="381001"/>
            <a:ext cx="218313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
          <p:cNvSpPr txBox="1"/>
          <p:nvPr>
            <p:ph idx="11" type="ftr"/>
          </p:nvPr>
        </p:nvSpPr>
        <p:spPr>
          <a:xfrm>
            <a:off x="594360" y="381001"/>
            <a:ext cx="48306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2" type="sldNum"/>
          </p:nvPr>
        </p:nvSpPr>
        <p:spPr>
          <a:xfrm>
            <a:off x="7882466" y="381001"/>
            <a:ext cx="66717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89" name="Shape 89"/>
        <p:cNvGrpSpPr/>
        <p:nvPr/>
      </p:nvGrpSpPr>
      <p:grpSpPr>
        <a:xfrm>
          <a:off x="0" y="0"/>
          <a:ext cx="0" cy="0"/>
          <a:chOff x="0" y="0"/>
          <a:chExt cx="0" cy="0"/>
        </a:xfrm>
      </p:grpSpPr>
      <p:pic>
        <p:nvPicPr>
          <p:cNvPr descr="C0-HD-BTM.png" id="90" name="Google Shape;90;p13"/>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91" name="Google Shape;91;p13"/>
          <p:cNvSpPr txBox="1"/>
          <p:nvPr>
            <p:ph type="title"/>
          </p:nvPr>
        </p:nvSpPr>
        <p:spPr>
          <a:xfrm>
            <a:off x="768351" y="753534"/>
            <a:ext cx="7613650" cy="275623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3"/>
          <p:cNvSpPr txBox="1"/>
          <p:nvPr>
            <p:ph idx="1" type="body"/>
          </p:nvPr>
        </p:nvSpPr>
        <p:spPr>
          <a:xfrm>
            <a:off x="977899" y="3509768"/>
            <a:ext cx="7194552" cy="444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3" name="Google Shape;93;p13"/>
          <p:cNvSpPr txBox="1"/>
          <p:nvPr>
            <p:ph idx="2" type="body"/>
          </p:nvPr>
        </p:nvSpPr>
        <p:spPr>
          <a:xfrm>
            <a:off x="685800" y="4174597"/>
            <a:ext cx="7778752" cy="82126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4" name="Google Shape;94;p13"/>
          <p:cNvSpPr txBox="1"/>
          <p:nvPr>
            <p:ph idx="10" type="dt"/>
          </p:nvPr>
        </p:nvSpPr>
        <p:spPr>
          <a:xfrm>
            <a:off x="5562176" y="381001"/>
            <a:ext cx="218313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
          <p:cNvSpPr txBox="1"/>
          <p:nvPr>
            <p:ph idx="11" type="ftr"/>
          </p:nvPr>
        </p:nvSpPr>
        <p:spPr>
          <a:xfrm>
            <a:off x="594360" y="379438"/>
            <a:ext cx="48306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3"/>
          <p:cNvSpPr txBox="1"/>
          <p:nvPr>
            <p:ph idx="12" type="sldNum"/>
          </p:nvPr>
        </p:nvSpPr>
        <p:spPr>
          <a:xfrm>
            <a:off x="7882466" y="381001"/>
            <a:ext cx="66717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p13"/>
          <p:cNvSpPr txBox="1"/>
          <p:nvPr/>
        </p:nvSpPr>
        <p:spPr>
          <a:xfrm>
            <a:off x="231458" y="807720"/>
            <a:ext cx="4572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Century Gothic"/>
              <a:buNone/>
            </a:pPr>
            <a:r>
              <a:rPr b="0" lang="en-US" sz="8000" cap="none">
                <a:solidFill>
                  <a:schemeClr val="lt1"/>
                </a:solidFill>
                <a:latin typeface="Century Gothic"/>
                <a:ea typeface="Century Gothic"/>
                <a:cs typeface="Century Gothic"/>
                <a:sym typeface="Century Gothic"/>
              </a:rPr>
              <a:t>“</a:t>
            </a:r>
            <a:endParaRPr/>
          </a:p>
        </p:txBody>
      </p:sp>
      <p:sp>
        <p:nvSpPr>
          <p:cNvPr id="98" name="Google Shape;98;p13"/>
          <p:cNvSpPr txBox="1"/>
          <p:nvPr/>
        </p:nvSpPr>
        <p:spPr>
          <a:xfrm>
            <a:off x="8146733" y="3021330"/>
            <a:ext cx="4572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Century Gothic"/>
              <a:buNone/>
            </a:pPr>
            <a:r>
              <a:rPr b="0" lang="en-US" sz="8000" cap="non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99" name="Shape 99"/>
        <p:cNvGrpSpPr/>
        <p:nvPr/>
      </p:nvGrpSpPr>
      <p:grpSpPr>
        <a:xfrm>
          <a:off x="0" y="0"/>
          <a:ext cx="0" cy="0"/>
          <a:chOff x="0" y="0"/>
          <a:chExt cx="0" cy="0"/>
        </a:xfrm>
      </p:grpSpPr>
      <p:pic>
        <p:nvPicPr>
          <p:cNvPr descr="C0-HD-BTM.png" id="100" name="Google Shape;100;p14"/>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101" name="Google Shape;101;p14"/>
          <p:cNvSpPr txBox="1"/>
          <p:nvPr>
            <p:ph type="title"/>
          </p:nvPr>
        </p:nvSpPr>
        <p:spPr>
          <a:xfrm>
            <a:off x="685800" y="1124702"/>
            <a:ext cx="7774782" cy="25118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4"/>
          <p:cNvSpPr txBox="1"/>
          <p:nvPr>
            <p:ph idx="1" type="body"/>
          </p:nvPr>
        </p:nvSpPr>
        <p:spPr>
          <a:xfrm>
            <a:off x="685792" y="3648316"/>
            <a:ext cx="7773608" cy="99988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3" name="Google Shape;103;p14"/>
          <p:cNvSpPr txBox="1"/>
          <p:nvPr>
            <p:ph idx="10" type="dt"/>
          </p:nvPr>
        </p:nvSpPr>
        <p:spPr>
          <a:xfrm>
            <a:off x="5562176" y="378884"/>
            <a:ext cx="218313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4"/>
          <p:cNvSpPr txBox="1"/>
          <p:nvPr>
            <p:ph idx="11" type="ftr"/>
          </p:nvPr>
        </p:nvSpPr>
        <p:spPr>
          <a:xfrm>
            <a:off x="594360" y="378884"/>
            <a:ext cx="48306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4"/>
          <p:cNvSpPr txBox="1"/>
          <p:nvPr>
            <p:ph idx="12" type="sldNum"/>
          </p:nvPr>
        </p:nvSpPr>
        <p:spPr>
          <a:xfrm>
            <a:off x="7882466" y="381001"/>
            <a:ext cx="66717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6" name="Shape 106"/>
        <p:cNvGrpSpPr/>
        <p:nvPr/>
      </p:nvGrpSpPr>
      <p:grpSpPr>
        <a:xfrm>
          <a:off x="0" y="0"/>
          <a:ext cx="0" cy="0"/>
          <a:chOff x="0" y="0"/>
          <a:chExt cx="0" cy="0"/>
        </a:xfrm>
      </p:grpSpPr>
      <p:sp>
        <p:nvSpPr>
          <p:cNvPr id="107" name="Google Shape;107;p15"/>
          <p:cNvSpPr txBox="1"/>
          <p:nvPr>
            <p:ph type="title"/>
          </p:nvPr>
        </p:nvSpPr>
        <p:spPr>
          <a:xfrm>
            <a:off x="2171701" y="762000"/>
            <a:ext cx="6377939" cy="130386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5"/>
          <p:cNvSpPr txBox="1"/>
          <p:nvPr>
            <p:ph idx="1" type="body"/>
          </p:nvPr>
        </p:nvSpPr>
        <p:spPr>
          <a:xfrm>
            <a:off x="594361" y="2202080"/>
            <a:ext cx="2560320" cy="61732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9" name="Google Shape;109;p15"/>
          <p:cNvSpPr txBox="1"/>
          <p:nvPr>
            <p:ph idx="2" type="body"/>
          </p:nvPr>
        </p:nvSpPr>
        <p:spPr>
          <a:xfrm>
            <a:off x="594360" y="2904564"/>
            <a:ext cx="2560320" cy="335907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0" name="Google Shape;110;p15"/>
          <p:cNvSpPr txBox="1"/>
          <p:nvPr>
            <p:ph idx="3" type="body"/>
          </p:nvPr>
        </p:nvSpPr>
        <p:spPr>
          <a:xfrm>
            <a:off x="3302237" y="2201333"/>
            <a:ext cx="2560320"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1" name="Google Shape;111;p15"/>
          <p:cNvSpPr txBox="1"/>
          <p:nvPr>
            <p:ph idx="4" type="body"/>
          </p:nvPr>
        </p:nvSpPr>
        <p:spPr>
          <a:xfrm>
            <a:off x="3300781" y="2904068"/>
            <a:ext cx="2560320" cy="335957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2" name="Google Shape;112;p15"/>
          <p:cNvSpPr txBox="1"/>
          <p:nvPr>
            <p:ph idx="5" type="body"/>
          </p:nvPr>
        </p:nvSpPr>
        <p:spPr>
          <a:xfrm>
            <a:off x="5989319" y="2192866"/>
            <a:ext cx="2560320" cy="62653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13" name="Google Shape;113;p15"/>
          <p:cNvSpPr txBox="1"/>
          <p:nvPr>
            <p:ph idx="6" type="body"/>
          </p:nvPr>
        </p:nvSpPr>
        <p:spPr>
          <a:xfrm>
            <a:off x="5989320" y="2904564"/>
            <a:ext cx="2560320" cy="335907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14" name="Google Shape;114;p15"/>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5"/>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5"/>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7" name="Shape 117"/>
        <p:cNvGrpSpPr/>
        <p:nvPr/>
      </p:nvGrpSpPr>
      <p:grpSpPr>
        <a:xfrm>
          <a:off x="0" y="0"/>
          <a:ext cx="0" cy="0"/>
          <a:chOff x="0" y="0"/>
          <a:chExt cx="0" cy="0"/>
        </a:xfrm>
      </p:grpSpPr>
      <p:sp>
        <p:nvSpPr>
          <p:cNvPr id="118" name="Google Shape;118;p16"/>
          <p:cNvSpPr txBox="1"/>
          <p:nvPr>
            <p:ph type="title"/>
          </p:nvPr>
        </p:nvSpPr>
        <p:spPr>
          <a:xfrm>
            <a:off x="2171702" y="762000"/>
            <a:ext cx="6381984" cy="12954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6"/>
          <p:cNvSpPr txBox="1"/>
          <p:nvPr>
            <p:ph idx="1" type="body"/>
          </p:nvPr>
        </p:nvSpPr>
        <p:spPr>
          <a:xfrm>
            <a:off x="594360" y="4113340"/>
            <a:ext cx="2560320"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0" name="Google Shape;120;p16"/>
          <p:cNvSpPr/>
          <p:nvPr>
            <p:ph idx="2" type="pic"/>
          </p:nvPr>
        </p:nvSpPr>
        <p:spPr>
          <a:xfrm>
            <a:off x="594360" y="2331720"/>
            <a:ext cx="2560320" cy="1507300"/>
          </a:xfrm>
          <a:prstGeom prst="roundRect">
            <a:avLst>
              <a:gd fmla="val 0" name="adj"/>
            </a:avLst>
          </a:prstGeom>
          <a:noFill/>
          <a:ln>
            <a:noFill/>
          </a:ln>
          <a:effectLst>
            <a:outerShdw blurRad="50800" rotWithShape="0" algn="tl" dir="5400000" dist="50800">
              <a:srgbClr val="000000">
                <a:alpha val="42745"/>
              </a:srgbClr>
            </a:outerShdw>
          </a:effectLst>
        </p:spPr>
      </p:sp>
      <p:sp>
        <p:nvSpPr>
          <p:cNvPr id="121" name="Google Shape;121;p16"/>
          <p:cNvSpPr txBox="1"/>
          <p:nvPr>
            <p:ph idx="3" type="body"/>
          </p:nvPr>
        </p:nvSpPr>
        <p:spPr>
          <a:xfrm>
            <a:off x="594360" y="4796103"/>
            <a:ext cx="2560320" cy="14675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2" name="Google Shape;122;p16"/>
          <p:cNvSpPr txBox="1"/>
          <p:nvPr>
            <p:ph idx="4" type="body"/>
          </p:nvPr>
        </p:nvSpPr>
        <p:spPr>
          <a:xfrm>
            <a:off x="3291873" y="4113340"/>
            <a:ext cx="2560320"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3" name="Google Shape;123;p16"/>
          <p:cNvSpPr/>
          <p:nvPr>
            <p:ph idx="5" type="pic"/>
          </p:nvPr>
        </p:nvSpPr>
        <p:spPr>
          <a:xfrm>
            <a:off x="3291872" y="2331720"/>
            <a:ext cx="2560320" cy="1509862"/>
          </a:xfrm>
          <a:prstGeom prst="roundRect">
            <a:avLst>
              <a:gd fmla="val 0" name="adj"/>
            </a:avLst>
          </a:prstGeom>
          <a:noFill/>
          <a:ln>
            <a:noFill/>
          </a:ln>
          <a:effectLst>
            <a:outerShdw blurRad="50800" rotWithShape="0" algn="tl" dir="5400000" dist="50800">
              <a:srgbClr val="000000">
                <a:alpha val="42745"/>
              </a:srgbClr>
            </a:outerShdw>
          </a:effectLst>
        </p:spPr>
      </p:sp>
      <p:sp>
        <p:nvSpPr>
          <p:cNvPr id="124" name="Google Shape;124;p16"/>
          <p:cNvSpPr txBox="1"/>
          <p:nvPr>
            <p:ph idx="6" type="body"/>
          </p:nvPr>
        </p:nvSpPr>
        <p:spPr>
          <a:xfrm>
            <a:off x="3290858" y="4796102"/>
            <a:ext cx="2560320" cy="14675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5" name="Google Shape;125;p16"/>
          <p:cNvSpPr txBox="1"/>
          <p:nvPr>
            <p:ph idx="7" type="body"/>
          </p:nvPr>
        </p:nvSpPr>
        <p:spPr>
          <a:xfrm>
            <a:off x="5993365" y="4113340"/>
            <a:ext cx="2560320" cy="68276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6" name="Google Shape;126;p16"/>
          <p:cNvSpPr/>
          <p:nvPr>
            <p:ph idx="8" type="pic"/>
          </p:nvPr>
        </p:nvSpPr>
        <p:spPr>
          <a:xfrm>
            <a:off x="5993364" y="2331721"/>
            <a:ext cx="2560320" cy="1508919"/>
          </a:xfrm>
          <a:prstGeom prst="roundRect">
            <a:avLst>
              <a:gd fmla="val 0" name="adj"/>
            </a:avLst>
          </a:prstGeom>
          <a:noFill/>
          <a:ln>
            <a:noFill/>
          </a:ln>
          <a:effectLst>
            <a:outerShdw blurRad="50800" rotWithShape="0" algn="tl" dir="5400000" dist="50800">
              <a:srgbClr val="000000">
                <a:alpha val="42745"/>
              </a:srgbClr>
            </a:outerShdw>
          </a:effectLst>
        </p:spPr>
      </p:sp>
      <p:sp>
        <p:nvSpPr>
          <p:cNvPr id="127" name="Google Shape;127;p16"/>
          <p:cNvSpPr txBox="1"/>
          <p:nvPr>
            <p:ph idx="9" type="body"/>
          </p:nvPr>
        </p:nvSpPr>
        <p:spPr>
          <a:xfrm>
            <a:off x="5993272" y="4796100"/>
            <a:ext cx="2560320" cy="14675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28" name="Google Shape;128;p16"/>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6"/>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17"/>
          <p:cNvSpPr txBox="1"/>
          <p:nvPr>
            <p:ph type="title"/>
          </p:nvPr>
        </p:nvSpPr>
        <p:spPr>
          <a:xfrm>
            <a:off x="2171700" y="764373"/>
            <a:ext cx="6377940" cy="129302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7"/>
          <p:cNvSpPr txBox="1"/>
          <p:nvPr>
            <p:ph idx="1" type="body"/>
          </p:nvPr>
        </p:nvSpPr>
        <p:spPr>
          <a:xfrm rot="5400000">
            <a:off x="2537460" y="251460"/>
            <a:ext cx="4069080" cy="79552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4" name="Google Shape;134;p17"/>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7"/>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7"/>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7" name="Shape 137"/>
        <p:cNvGrpSpPr/>
        <p:nvPr/>
      </p:nvGrpSpPr>
      <p:grpSpPr>
        <a:xfrm>
          <a:off x="0" y="0"/>
          <a:ext cx="0" cy="0"/>
          <a:chOff x="0" y="0"/>
          <a:chExt cx="0" cy="0"/>
        </a:xfrm>
      </p:grpSpPr>
      <p:pic>
        <p:nvPicPr>
          <p:cNvPr descr="C0-HD-BTM.png" id="138" name="Google Shape;138;p18"/>
          <p:cNvPicPr preferRelativeResize="0"/>
          <p:nvPr/>
        </p:nvPicPr>
        <p:blipFill rotWithShape="1">
          <a:blip r:embed="rId2">
            <a:alphaModFix/>
          </a:blip>
          <a:srcRect b="0" l="0" r="0" t="0"/>
          <a:stretch/>
        </p:blipFill>
        <p:spPr>
          <a:xfrm>
            <a:off x="0" y="4995862"/>
            <a:ext cx="9144000" cy="1862138"/>
          </a:xfrm>
          <a:prstGeom prst="rect">
            <a:avLst/>
          </a:prstGeom>
          <a:noFill/>
          <a:ln>
            <a:noFill/>
          </a:ln>
        </p:spPr>
      </p:pic>
      <p:sp>
        <p:nvSpPr>
          <p:cNvPr id="139" name="Google Shape;139;p18"/>
          <p:cNvSpPr txBox="1"/>
          <p:nvPr>
            <p:ph type="title"/>
          </p:nvPr>
        </p:nvSpPr>
        <p:spPr>
          <a:xfrm rot="5400000">
            <a:off x="5653777" y="2099996"/>
            <a:ext cx="4248675" cy="15430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18"/>
          <p:cNvSpPr txBox="1"/>
          <p:nvPr>
            <p:ph idx="1" type="body"/>
          </p:nvPr>
        </p:nvSpPr>
        <p:spPr>
          <a:xfrm rot="5400000">
            <a:off x="1608511" y="-268026"/>
            <a:ext cx="4249732" cy="627803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1" name="Google Shape;141;p18"/>
          <p:cNvSpPr txBox="1"/>
          <p:nvPr>
            <p:ph idx="10" type="dt"/>
          </p:nvPr>
        </p:nvSpPr>
        <p:spPr>
          <a:xfrm>
            <a:off x="5562176" y="381001"/>
            <a:ext cx="218313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8"/>
          <p:cNvSpPr txBox="1"/>
          <p:nvPr>
            <p:ph idx="11" type="ftr"/>
          </p:nvPr>
        </p:nvSpPr>
        <p:spPr>
          <a:xfrm>
            <a:off x="594360" y="381001"/>
            <a:ext cx="4830656"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18"/>
          <p:cNvSpPr txBox="1"/>
          <p:nvPr>
            <p:ph idx="12" type="sldNum"/>
          </p:nvPr>
        </p:nvSpPr>
        <p:spPr>
          <a:xfrm>
            <a:off x="7882466" y="381001"/>
            <a:ext cx="66717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pic>
        <p:nvPicPr>
          <p:cNvPr descr="C0-HD-TOP.png" id="10" name="Google Shape;10;p1"/>
          <p:cNvPicPr preferRelativeResize="0"/>
          <p:nvPr/>
        </p:nvPicPr>
        <p:blipFill rotWithShape="1">
          <a:blip r:embed="rId1">
            <a:alphaModFix/>
          </a:blip>
          <a:srcRect b="0" l="0" r="0" t="0"/>
          <a:stretch/>
        </p:blipFill>
        <p:spPr>
          <a:xfrm>
            <a:off x="0" y="0"/>
            <a:ext cx="9144000" cy="1081088"/>
          </a:xfrm>
          <a:prstGeom prst="rect">
            <a:avLst/>
          </a:prstGeom>
          <a:noFill/>
          <a:ln>
            <a:noFill/>
          </a:ln>
        </p:spPr>
      </p:pic>
      <p:sp>
        <p:nvSpPr>
          <p:cNvPr id="11" name="Google Shape;11;p1"/>
          <p:cNvSpPr txBox="1"/>
          <p:nvPr>
            <p:ph type="title"/>
          </p:nvPr>
        </p:nvSpPr>
        <p:spPr>
          <a:xfrm>
            <a:off x="2171700" y="764373"/>
            <a:ext cx="6377940" cy="1293028"/>
          </a:xfrm>
          <a:prstGeom prst="rect">
            <a:avLst/>
          </a:prstGeom>
          <a:noFill/>
          <a:ln>
            <a:noFill/>
          </a:ln>
        </p:spPr>
        <p:txBody>
          <a:bodyPr anchorCtr="0" anchor="ctr" bIns="45700" lIns="91425" spcFirstLastPara="1" rIns="91425" wrap="square" tIns="45700">
            <a:normAutofit/>
          </a:bodyPr>
          <a:lstStyle>
            <a:lvl1pPr lvl="0" marR="0" rtl="0" algn="r">
              <a:lnSpc>
                <a:spcPct val="90000"/>
              </a:lnSpc>
              <a:spcBef>
                <a:spcPts val="0"/>
              </a:spcBef>
              <a:spcAft>
                <a:spcPts val="0"/>
              </a:spcAft>
              <a:buClr>
                <a:schemeClr val="lt1"/>
              </a:buClr>
              <a:buSzPts val="4000"/>
              <a:buFont typeface="Century Gothic"/>
              <a:buNone/>
              <a:defRPr b="0" i="0" sz="4000" u="none" cap="none" strike="noStrik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594360" y="2194560"/>
            <a:ext cx="7955280" cy="4069080"/>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90000"/>
              </a:lnSpc>
              <a:spcBef>
                <a:spcPts val="1000"/>
              </a:spcBef>
              <a:spcAft>
                <a:spcPts val="0"/>
              </a:spcAft>
              <a:buClr>
                <a:schemeClr val="lt1"/>
              </a:buClr>
              <a:buSzPts val="2200"/>
              <a:buFont typeface="Arial"/>
              <a:buChar char="•"/>
              <a:defRPr b="0" i="0" sz="2200" u="none" cap="none" strike="noStrike">
                <a:solidFill>
                  <a:schemeClr val="lt1"/>
                </a:solidFill>
                <a:latin typeface="Century Gothic"/>
                <a:ea typeface="Century Gothic"/>
                <a:cs typeface="Century Gothic"/>
                <a:sym typeface="Century Gothic"/>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13" name="Google Shape;13;p1"/>
          <p:cNvSpPr txBox="1"/>
          <p:nvPr>
            <p:ph idx="10" type="dt"/>
          </p:nvPr>
        </p:nvSpPr>
        <p:spPr>
          <a:xfrm>
            <a:off x="6412230" y="6356351"/>
            <a:ext cx="213741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4" name="Google Shape;14;p1"/>
          <p:cNvSpPr txBox="1"/>
          <p:nvPr>
            <p:ph idx="11" type="ftr"/>
          </p:nvPr>
        </p:nvSpPr>
        <p:spPr>
          <a:xfrm>
            <a:off x="594360" y="6355846"/>
            <a:ext cx="56807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1"/>
          <p:cNvSpPr txBox="1"/>
          <p:nvPr>
            <p:ph idx="12" type="sldNum"/>
          </p:nvPr>
        </p:nvSpPr>
        <p:spPr>
          <a:xfrm>
            <a:off x="6572250" y="381001"/>
            <a:ext cx="197739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5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05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05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05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05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05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05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05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05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hyperlink" Target="mailto:jlyke@lmsdoh.org" TargetMode="External"/><Relationship Id="rId10" Type="http://schemas.openxmlformats.org/officeDocument/2006/relationships/image" Target="../media/image6.png"/><Relationship Id="rId12" Type="http://schemas.openxmlformats.org/officeDocument/2006/relationships/hyperlink" Target="mailto:sstein@lmsdoh.org"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abrown@lmsdoh.org" TargetMode="External"/><Relationship Id="rId4" Type="http://schemas.openxmlformats.org/officeDocument/2006/relationships/hyperlink" Target="mailto:bmurphy@lmsdoh.org" TargetMode="External"/><Relationship Id="rId9" Type="http://schemas.openxmlformats.org/officeDocument/2006/relationships/hyperlink" Target="mailto:bstith@lmsdoh.org" TargetMode="External"/><Relationship Id="rId5" Type="http://schemas.openxmlformats.org/officeDocument/2006/relationships/hyperlink" Target="mailto:bmurphy@lmsdoh.org" TargetMode="External"/><Relationship Id="rId6" Type="http://schemas.openxmlformats.org/officeDocument/2006/relationships/hyperlink" Target="mailto:aduffy@lmsdoh.org" TargetMode="External"/><Relationship Id="rId7" Type="http://schemas.openxmlformats.org/officeDocument/2006/relationships/hyperlink" Target="mailto:aduffy@lmsdoh.org" TargetMode="External"/><Relationship Id="rId8" Type="http://schemas.openxmlformats.org/officeDocument/2006/relationships/hyperlink" Target="mailto:jflanagan@lmsdoh.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fafsa.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commonapp.or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student.naviance.com/littlemh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mailto:eyazell@lmsdoh.org" TargetMode="External"/><Relationship Id="rId4" Type="http://schemas.openxmlformats.org/officeDocument/2006/relationships/hyperlink" Target="mailto:eyazell@lmsdoh.org" TargetMode="External"/><Relationship Id="rId5" Type="http://schemas.openxmlformats.org/officeDocument/2006/relationships/hyperlink" Target="mailto:eyazell@lmsdoh.org" TargetMode="External"/><Relationship Id="rId6" Type="http://schemas.openxmlformats.org/officeDocument/2006/relationships/hyperlink" Target="mailto:eyazell@lmsdoh.org" TargetMode="External"/><Relationship Id="rId7" Type="http://schemas.openxmlformats.org/officeDocument/2006/relationships/hyperlink" Target="mailto:jlyke@lmsdoh.org" TargetMode="External"/><Relationship Id="rId8" Type="http://schemas.openxmlformats.org/officeDocument/2006/relationships/hyperlink" Target="mailto:sstein@lmsdoh.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ph type="ctrTitle"/>
          </p:nvPr>
        </p:nvSpPr>
        <p:spPr>
          <a:xfrm>
            <a:off x="0" y="1905000"/>
            <a:ext cx="9144000" cy="1905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Century Gothic"/>
              <a:buNone/>
            </a:pPr>
            <a:br>
              <a:rPr lang="en-US"/>
            </a:br>
            <a:br>
              <a:rPr lang="en-US"/>
            </a:br>
            <a:br>
              <a:rPr lang="en-US"/>
            </a:br>
            <a:br>
              <a:rPr lang="en-US"/>
            </a:br>
            <a:br>
              <a:rPr b="1" lang="en-US"/>
            </a:br>
            <a:br>
              <a:rPr b="1" lang="en-US"/>
            </a:br>
            <a:br>
              <a:rPr b="1" lang="en-US"/>
            </a:br>
            <a:br>
              <a:rPr b="1" lang="en-US"/>
            </a:br>
            <a:br>
              <a:rPr b="1" lang="en-US"/>
            </a:br>
            <a:br>
              <a:rPr b="1" lang="en-US"/>
            </a:br>
            <a:br>
              <a:rPr b="1" lang="en-US"/>
            </a:br>
            <a:r>
              <a:rPr b="1" lang="en-US"/>
              <a:t>CLASS OF 2025: SENIOR YEAR INFORMATION</a:t>
            </a:r>
            <a:endParaRPr/>
          </a:p>
        </p:txBody>
      </p:sp>
      <p:sp>
        <p:nvSpPr>
          <p:cNvPr id="150" name="Google Shape;150;p19"/>
          <p:cNvSpPr txBox="1"/>
          <p:nvPr>
            <p:ph idx="1" type="subTitle"/>
          </p:nvPr>
        </p:nvSpPr>
        <p:spPr>
          <a:xfrm>
            <a:off x="3219345" y="4407313"/>
            <a:ext cx="4836456" cy="140143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US"/>
              <a:t>Little Miami High School</a:t>
            </a:r>
            <a:endParaRPr/>
          </a:p>
          <a:p>
            <a:pPr indent="0" lvl="0" marL="0" rtl="0" algn="l">
              <a:lnSpc>
                <a:spcPct val="90000"/>
              </a:lnSpc>
              <a:spcBef>
                <a:spcPts val="1000"/>
              </a:spcBef>
              <a:spcAft>
                <a:spcPts val="0"/>
              </a:spcAft>
              <a:buClr>
                <a:schemeClr val="lt1"/>
              </a:buClr>
              <a:buSzPts val="2000"/>
              <a:buNone/>
            </a:pPr>
            <a:r>
              <a:rPr lang="en-US"/>
              <a:t>April 11, 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2819400" y="274638"/>
            <a:ext cx="5867400" cy="792162"/>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Century Gothic"/>
              <a:buNone/>
            </a:pPr>
            <a:br>
              <a:rPr lang="en-US"/>
            </a:br>
            <a:r>
              <a:rPr lang="en-US"/>
              <a:t>CONTACT INFORMATION</a:t>
            </a:r>
            <a:endParaRPr/>
          </a:p>
        </p:txBody>
      </p:sp>
      <p:sp>
        <p:nvSpPr>
          <p:cNvPr id="157" name="Google Shape;157;p20"/>
          <p:cNvSpPr txBox="1"/>
          <p:nvPr>
            <p:ph idx="1" type="body"/>
          </p:nvPr>
        </p:nvSpPr>
        <p:spPr>
          <a:xfrm>
            <a:off x="320050" y="1311250"/>
            <a:ext cx="4267200" cy="5313000"/>
          </a:xfrm>
          <a:prstGeom prst="rect">
            <a:avLst/>
          </a:prstGeom>
          <a:noFill/>
          <a:ln>
            <a:noFill/>
          </a:ln>
        </p:spPr>
        <p:txBody>
          <a:bodyPr anchorCtr="0" anchor="t" bIns="45700" lIns="91425" spcFirstLastPara="1" rIns="91425" wrap="square" tIns="45700">
            <a:normAutofit fontScale="40000" lnSpcReduction="20000"/>
          </a:bodyPr>
          <a:lstStyle/>
          <a:p>
            <a:pPr indent="0" lvl="0" marL="137160" rtl="0" algn="l">
              <a:lnSpc>
                <a:spcPct val="90000"/>
              </a:lnSpc>
              <a:spcBef>
                <a:spcPts val="0"/>
              </a:spcBef>
              <a:spcAft>
                <a:spcPts val="0"/>
              </a:spcAft>
              <a:buClr>
                <a:schemeClr val="lt1"/>
              </a:buClr>
              <a:buSzPct val="40677"/>
              <a:buNone/>
            </a:pPr>
            <a:r>
              <a:rPr b="1" lang="en-US" sz="5900"/>
              <a:t>Sch</a:t>
            </a:r>
            <a:r>
              <a:rPr b="1" lang="en-US" sz="5998"/>
              <a:t>ool Counselors:</a:t>
            </a:r>
            <a:endParaRPr b="1" sz="5998"/>
          </a:p>
          <a:p>
            <a:pPr indent="0" lvl="0" marL="137160" rtl="0" algn="l">
              <a:lnSpc>
                <a:spcPct val="90000"/>
              </a:lnSpc>
              <a:spcBef>
                <a:spcPts val="0"/>
              </a:spcBef>
              <a:spcAft>
                <a:spcPts val="0"/>
              </a:spcAft>
              <a:buClr>
                <a:schemeClr val="lt1"/>
              </a:buClr>
              <a:buSzPct val="40012"/>
              <a:buNone/>
            </a:pPr>
            <a:r>
              <a:t/>
            </a:r>
            <a:endParaRPr b="1" sz="5998"/>
          </a:p>
          <a:p>
            <a:pPr indent="-231478" lvl="1" marL="685800" rtl="0" algn="l">
              <a:lnSpc>
                <a:spcPct val="90000"/>
              </a:lnSpc>
              <a:spcBef>
                <a:spcPts val="500"/>
              </a:spcBef>
              <a:spcAft>
                <a:spcPts val="0"/>
              </a:spcAft>
              <a:buClr>
                <a:schemeClr val="lt1"/>
              </a:buClr>
              <a:buSzPct val="100000"/>
              <a:buChar char="•"/>
            </a:pPr>
            <a:r>
              <a:rPr b="1" lang="en-US" sz="5113"/>
              <a:t>Ashley Brown (A-</a:t>
            </a:r>
            <a:r>
              <a:rPr b="1" lang="en-US" sz="5113"/>
              <a:t>C</a:t>
            </a:r>
            <a:r>
              <a:rPr b="1" lang="en-US" sz="5113"/>
              <a:t>) </a:t>
            </a:r>
            <a:endParaRPr sz="5113"/>
          </a:p>
          <a:p>
            <a:pPr indent="0" lvl="1" marL="585216" rtl="0" algn="l">
              <a:lnSpc>
                <a:spcPct val="90000"/>
              </a:lnSpc>
              <a:spcBef>
                <a:spcPts val="500"/>
              </a:spcBef>
              <a:spcAft>
                <a:spcPts val="0"/>
              </a:spcAft>
              <a:buClr>
                <a:schemeClr val="lt1"/>
              </a:buClr>
              <a:buSzPct val="39113"/>
              <a:buNone/>
            </a:pPr>
            <a:r>
              <a:rPr lang="en-US" sz="5113"/>
              <a:t>	</a:t>
            </a:r>
            <a:r>
              <a:rPr lang="en-US" sz="5113" u="sng">
                <a:solidFill>
                  <a:schemeClr val="hlink"/>
                </a:solidFill>
                <a:hlinkClick r:id="rId3"/>
              </a:rPr>
              <a:t>abrown@lmsdoh.org</a:t>
            </a:r>
            <a:r>
              <a:rPr lang="en-US" sz="5113"/>
              <a:t> </a:t>
            </a:r>
            <a:endParaRPr sz="5113"/>
          </a:p>
          <a:p>
            <a:pPr indent="-231478" lvl="1" marL="685800" rtl="0" algn="l">
              <a:lnSpc>
                <a:spcPct val="90000"/>
              </a:lnSpc>
              <a:spcBef>
                <a:spcPts val="500"/>
              </a:spcBef>
              <a:spcAft>
                <a:spcPts val="0"/>
              </a:spcAft>
              <a:buClr>
                <a:schemeClr val="lt1"/>
              </a:buClr>
              <a:buSzPct val="100000"/>
              <a:buChar char="•"/>
            </a:pPr>
            <a:r>
              <a:rPr b="1" lang="en-US" sz="5113"/>
              <a:t>Brittani Murphy</a:t>
            </a:r>
            <a:r>
              <a:rPr b="1" lang="en-US" sz="5113"/>
              <a:t> (</a:t>
            </a:r>
            <a:r>
              <a:rPr b="1" lang="en-US" sz="5113"/>
              <a:t>D</a:t>
            </a:r>
            <a:r>
              <a:rPr b="1" lang="en-US" sz="5113"/>
              <a:t>-</a:t>
            </a:r>
            <a:r>
              <a:rPr b="1" lang="en-US" sz="5113"/>
              <a:t>H</a:t>
            </a:r>
            <a:r>
              <a:rPr b="1" lang="en-US" sz="5113"/>
              <a:t>)</a:t>
            </a:r>
            <a:endParaRPr sz="5113"/>
          </a:p>
          <a:p>
            <a:pPr indent="0" lvl="2" marL="905256" rtl="0" algn="l">
              <a:lnSpc>
                <a:spcPct val="90000"/>
              </a:lnSpc>
              <a:spcBef>
                <a:spcPts val="500"/>
              </a:spcBef>
              <a:spcAft>
                <a:spcPts val="0"/>
              </a:spcAft>
              <a:buClr>
                <a:schemeClr val="lt1"/>
              </a:buClr>
              <a:buSzPct val="39113"/>
              <a:buNone/>
            </a:pPr>
            <a:r>
              <a:rPr lang="en-US" sz="5113" u="sng">
                <a:solidFill>
                  <a:schemeClr val="hlink"/>
                </a:solidFill>
                <a:hlinkClick r:id="rId4"/>
              </a:rPr>
              <a:t>bmurphy</a:t>
            </a:r>
            <a:r>
              <a:rPr lang="en-US" sz="5113" u="sng">
                <a:solidFill>
                  <a:schemeClr val="hlink"/>
                </a:solidFill>
                <a:hlinkClick r:id="rId5"/>
              </a:rPr>
              <a:t>@lmsdoh.org</a:t>
            </a:r>
            <a:r>
              <a:rPr lang="en-US" sz="5113"/>
              <a:t> </a:t>
            </a:r>
            <a:endParaRPr sz="5113"/>
          </a:p>
          <a:p>
            <a:pPr indent="-231478" lvl="1" marL="685800" rtl="0" algn="l">
              <a:lnSpc>
                <a:spcPct val="90000"/>
              </a:lnSpc>
              <a:spcBef>
                <a:spcPts val="500"/>
              </a:spcBef>
              <a:spcAft>
                <a:spcPts val="0"/>
              </a:spcAft>
              <a:buClr>
                <a:schemeClr val="lt1"/>
              </a:buClr>
              <a:buSzPct val="100000"/>
              <a:buChar char="•"/>
            </a:pPr>
            <a:r>
              <a:rPr b="1" lang="en-US" sz="5113"/>
              <a:t>Amanda Duffy </a:t>
            </a:r>
            <a:r>
              <a:rPr b="1" lang="en-US" sz="5113"/>
              <a:t>(</a:t>
            </a:r>
            <a:r>
              <a:rPr b="1" lang="en-US" sz="5113"/>
              <a:t>I</a:t>
            </a:r>
            <a:r>
              <a:rPr b="1" lang="en-US" sz="5113"/>
              <a:t>-</a:t>
            </a:r>
            <a:r>
              <a:rPr b="1" lang="en-US" sz="5113"/>
              <a:t>M</a:t>
            </a:r>
            <a:r>
              <a:rPr b="1" lang="en-US" sz="5113"/>
              <a:t>) </a:t>
            </a:r>
            <a:endParaRPr sz="5113"/>
          </a:p>
          <a:p>
            <a:pPr indent="0" lvl="1" marL="585216" rtl="0" algn="l">
              <a:lnSpc>
                <a:spcPct val="90000"/>
              </a:lnSpc>
              <a:spcBef>
                <a:spcPts val="500"/>
              </a:spcBef>
              <a:spcAft>
                <a:spcPts val="0"/>
              </a:spcAft>
              <a:buClr>
                <a:schemeClr val="lt1"/>
              </a:buClr>
              <a:buSzPct val="39113"/>
              <a:buNone/>
            </a:pPr>
            <a:r>
              <a:rPr lang="en-US" sz="5113"/>
              <a:t>	</a:t>
            </a:r>
            <a:r>
              <a:rPr lang="en-US" sz="5113" u="sng">
                <a:solidFill>
                  <a:schemeClr val="hlink"/>
                </a:solidFill>
                <a:hlinkClick r:id="rId6"/>
              </a:rPr>
              <a:t>aduffy</a:t>
            </a:r>
            <a:r>
              <a:rPr lang="en-US" sz="5113" u="sng">
                <a:solidFill>
                  <a:schemeClr val="hlink"/>
                </a:solidFill>
                <a:hlinkClick r:id="rId7"/>
              </a:rPr>
              <a:t>@lmsdoh.org</a:t>
            </a:r>
            <a:endParaRPr sz="5113"/>
          </a:p>
          <a:p>
            <a:pPr indent="-239098" lvl="1" marL="685800" rtl="0" algn="l">
              <a:lnSpc>
                <a:spcPct val="90000"/>
              </a:lnSpc>
              <a:spcBef>
                <a:spcPts val="500"/>
              </a:spcBef>
              <a:spcAft>
                <a:spcPts val="0"/>
              </a:spcAft>
              <a:buSzPct val="96088"/>
              <a:buChar char="•"/>
            </a:pPr>
            <a:r>
              <a:rPr b="1" lang="en-US" sz="5113"/>
              <a:t>Jared Flanagan </a:t>
            </a:r>
            <a:r>
              <a:rPr lang="en-US" sz="5113"/>
              <a:t>(N-So)</a:t>
            </a:r>
            <a:endParaRPr sz="5113"/>
          </a:p>
          <a:p>
            <a:pPr indent="0" lvl="0" marL="457200" rtl="0" algn="l">
              <a:lnSpc>
                <a:spcPct val="90000"/>
              </a:lnSpc>
              <a:spcBef>
                <a:spcPts val="500"/>
              </a:spcBef>
              <a:spcAft>
                <a:spcPts val="0"/>
              </a:spcAft>
              <a:buNone/>
            </a:pPr>
            <a:r>
              <a:rPr lang="en-US" sz="5313"/>
              <a:t>	</a:t>
            </a:r>
            <a:r>
              <a:rPr lang="en-US" sz="5313" u="sng">
                <a:solidFill>
                  <a:schemeClr val="hlink"/>
                </a:solidFill>
                <a:hlinkClick r:id="rId8"/>
              </a:rPr>
              <a:t>jflanagan@lmsdoh.org</a:t>
            </a:r>
            <a:r>
              <a:rPr lang="en-US" sz="5313"/>
              <a:t> </a:t>
            </a:r>
            <a:endParaRPr sz="5313"/>
          </a:p>
          <a:p>
            <a:pPr indent="-231478" lvl="1" marL="685800" rtl="0" algn="l">
              <a:lnSpc>
                <a:spcPct val="90000"/>
              </a:lnSpc>
              <a:spcBef>
                <a:spcPts val="500"/>
              </a:spcBef>
              <a:spcAft>
                <a:spcPts val="0"/>
              </a:spcAft>
              <a:buClr>
                <a:schemeClr val="lt1"/>
              </a:buClr>
              <a:buSzPct val="100000"/>
              <a:buChar char="•"/>
            </a:pPr>
            <a:r>
              <a:rPr b="1" lang="en-US" sz="5113"/>
              <a:t>Brandy Stith (Sp-Z) </a:t>
            </a:r>
            <a:endParaRPr sz="5113"/>
          </a:p>
          <a:p>
            <a:pPr indent="0" lvl="1" marL="585216" rtl="0" algn="l">
              <a:lnSpc>
                <a:spcPct val="90000"/>
              </a:lnSpc>
              <a:spcBef>
                <a:spcPts val="500"/>
              </a:spcBef>
              <a:spcAft>
                <a:spcPts val="0"/>
              </a:spcAft>
              <a:buClr>
                <a:schemeClr val="lt1"/>
              </a:buClr>
              <a:buSzPct val="39113"/>
              <a:buNone/>
            </a:pPr>
            <a:r>
              <a:rPr lang="en-US" sz="5113"/>
              <a:t>	</a:t>
            </a:r>
            <a:r>
              <a:rPr lang="en-US" sz="5113" u="sng">
                <a:solidFill>
                  <a:schemeClr val="hlink"/>
                </a:solidFill>
                <a:hlinkClick r:id="rId9"/>
              </a:rPr>
              <a:t>bstith@lmsdoh.org</a:t>
            </a:r>
            <a:r>
              <a:rPr lang="en-US" sz="5113"/>
              <a:t> </a:t>
            </a:r>
            <a:endParaRPr sz="5113"/>
          </a:p>
          <a:p>
            <a:pPr indent="0" lvl="1" marL="585216" rtl="0" algn="l">
              <a:lnSpc>
                <a:spcPct val="90000"/>
              </a:lnSpc>
              <a:spcBef>
                <a:spcPts val="500"/>
              </a:spcBef>
              <a:spcAft>
                <a:spcPts val="0"/>
              </a:spcAft>
              <a:buClr>
                <a:schemeClr val="lt1"/>
              </a:buClr>
              <a:buSzPct val="72326"/>
              <a:buNone/>
            </a:pPr>
            <a:r>
              <a:t/>
            </a:r>
            <a:endParaRPr sz="2765"/>
          </a:p>
          <a:p>
            <a:pPr indent="0" lvl="1" marL="585216" rtl="0" algn="l">
              <a:lnSpc>
                <a:spcPct val="90000"/>
              </a:lnSpc>
              <a:spcBef>
                <a:spcPts val="500"/>
              </a:spcBef>
              <a:spcAft>
                <a:spcPts val="0"/>
              </a:spcAft>
              <a:buClr>
                <a:schemeClr val="lt1"/>
              </a:buClr>
              <a:buSzPct val="72326"/>
              <a:buNone/>
            </a:pPr>
            <a:r>
              <a:t/>
            </a:r>
            <a:endParaRPr sz="2765"/>
          </a:p>
          <a:p>
            <a:pPr indent="0" lvl="1" marL="585216" rtl="0" algn="l">
              <a:lnSpc>
                <a:spcPct val="90000"/>
              </a:lnSpc>
              <a:spcBef>
                <a:spcPts val="500"/>
              </a:spcBef>
              <a:spcAft>
                <a:spcPts val="0"/>
              </a:spcAft>
              <a:buClr>
                <a:schemeClr val="lt1"/>
              </a:buClr>
              <a:buSzPct val="72326"/>
              <a:buNone/>
            </a:pPr>
            <a:r>
              <a:t/>
            </a:r>
            <a:endParaRPr sz="2765"/>
          </a:p>
          <a:p>
            <a:pPr indent="0" lvl="1" marL="585216" rtl="0" algn="l">
              <a:lnSpc>
                <a:spcPct val="90000"/>
              </a:lnSpc>
              <a:spcBef>
                <a:spcPts val="500"/>
              </a:spcBef>
              <a:spcAft>
                <a:spcPts val="0"/>
              </a:spcAft>
              <a:buClr>
                <a:schemeClr val="lt1"/>
              </a:buClr>
              <a:buSzPct val="32119"/>
              <a:buNone/>
            </a:pPr>
            <a:r>
              <a:t/>
            </a:r>
            <a:endParaRPr b="1" sz="6226"/>
          </a:p>
          <a:p>
            <a:pPr indent="0" lvl="2" marL="905256" rtl="0" algn="l">
              <a:lnSpc>
                <a:spcPct val="90000"/>
              </a:lnSpc>
              <a:spcBef>
                <a:spcPts val="500"/>
              </a:spcBef>
              <a:spcAft>
                <a:spcPts val="0"/>
              </a:spcAft>
              <a:buClr>
                <a:schemeClr val="lt1"/>
              </a:buClr>
              <a:buSzPct val="100000"/>
              <a:buNone/>
            </a:pPr>
            <a:r>
              <a:t/>
            </a:r>
            <a:endParaRPr sz="2000"/>
          </a:p>
          <a:p>
            <a:pPr indent="0" lvl="2" marL="905256" rtl="0" algn="l">
              <a:lnSpc>
                <a:spcPct val="90000"/>
              </a:lnSpc>
              <a:spcBef>
                <a:spcPts val="500"/>
              </a:spcBef>
              <a:spcAft>
                <a:spcPts val="0"/>
              </a:spcAft>
              <a:buClr>
                <a:schemeClr val="lt1"/>
              </a:buClr>
              <a:buSzPct val="100000"/>
              <a:buNone/>
            </a:pPr>
            <a:r>
              <a:t/>
            </a:r>
            <a:endParaRPr/>
          </a:p>
          <a:p>
            <a:pPr indent="-101600" lvl="1" marL="6858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p:txBody>
      </p:sp>
      <p:pic>
        <p:nvPicPr>
          <p:cNvPr id="158" name="Google Shape;158;p20"/>
          <p:cNvPicPr preferRelativeResize="0"/>
          <p:nvPr/>
        </p:nvPicPr>
        <p:blipFill rotWithShape="1">
          <a:blip r:embed="rId10">
            <a:alphaModFix/>
          </a:blip>
          <a:srcRect b="0" l="15775" r="14234" t="0"/>
          <a:stretch/>
        </p:blipFill>
        <p:spPr>
          <a:xfrm>
            <a:off x="4587240" y="1600200"/>
            <a:ext cx="4267200" cy="2981794"/>
          </a:xfrm>
          <a:prstGeom prst="rect">
            <a:avLst/>
          </a:prstGeom>
          <a:noFill/>
          <a:ln>
            <a:noFill/>
          </a:ln>
        </p:spPr>
      </p:pic>
      <p:sp>
        <p:nvSpPr>
          <p:cNvPr id="159" name="Google Shape;159;p20"/>
          <p:cNvSpPr txBox="1"/>
          <p:nvPr/>
        </p:nvSpPr>
        <p:spPr>
          <a:xfrm>
            <a:off x="681800" y="4989750"/>
            <a:ext cx="7910100" cy="1465500"/>
          </a:xfrm>
          <a:prstGeom prst="rect">
            <a:avLst/>
          </a:prstGeom>
          <a:noFill/>
          <a:ln>
            <a:noFill/>
          </a:ln>
        </p:spPr>
        <p:txBody>
          <a:bodyPr anchorCtr="0" anchor="t" bIns="91425" lIns="91425" spcFirstLastPara="1" rIns="91425" wrap="square" tIns="91425">
            <a:noAutofit/>
          </a:bodyPr>
          <a:lstStyle/>
          <a:p>
            <a:pPr indent="0" lvl="1" marL="137160" rtl="0" algn="l">
              <a:lnSpc>
                <a:spcPct val="90000"/>
              </a:lnSpc>
              <a:spcBef>
                <a:spcPts val="0"/>
              </a:spcBef>
              <a:spcAft>
                <a:spcPts val="0"/>
              </a:spcAft>
              <a:buClr>
                <a:schemeClr val="lt1"/>
              </a:buClr>
              <a:buSzPts val="2000"/>
              <a:buFont typeface="Arial"/>
              <a:buNone/>
            </a:pPr>
            <a:r>
              <a:rPr b="1" lang="en-US" sz="2326">
                <a:solidFill>
                  <a:schemeClr val="lt1"/>
                </a:solidFill>
                <a:latin typeface="Century Gothic"/>
                <a:ea typeface="Century Gothic"/>
                <a:cs typeface="Century Gothic"/>
                <a:sym typeface="Century Gothic"/>
              </a:rPr>
              <a:t>Graduation Information:	   	Community Service:</a:t>
            </a:r>
            <a:endParaRPr sz="2326">
              <a:solidFill>
                <a:schemeClr val="lt1"/>
              </a:solidFill>
              <a:latin typeface="Century Gothic"/>
              <a:ea typeface="Century Gothic"/>
              <a:cs typeface="Century Gothic"/>
              <a:sym typeface="Century Gothic"/>
            </a:endParaRPr>
          </a:p>
          <a:p>
            <a:pPr indent="0" lvl="1" marL="457200" rtl="0" algn="l">
              <a:lnSpc>
                <a:spcPct val="90000"/>
              </a:lnSpc>
              <a:spcBef>
                <a:spcPts val="500"/>
              </a:spcBef>
              <a:spcAft>
                <a:spcPts val="0"/>
              </a:spcAft>
              <a:buClr>
                <a:schemeClr val="lt1"/>
              </a:buClr>
              <a:buSzPts val="2000"/>
              <a:buFont typeface="Arial"/>
              <a:buNone/>
            </a:pPr>
            <a:r>
              <a:rPr b="1" lang="en-US" sz="2326">
                <a:solidFill>
                  <a:schemeClr val="lt1"/>
                </a:solidFill>
                <a:latin typeface="Century Gothic"/>
                <a:ea typeface="Century Gothic"/>
                <a:cs typeface="Century Gothic"/>
                <a:sym typeface="Century Gothic"/>
              </a:rPr>
              <a:t>Jen Lyke				     			Sharon Stein</a:t>
            </a:r>
            <a:endParaRPr b="1" sz="2326">
              <a:solidFill>
                <a:schemeClr val="lt1"/>
              </a:solidFill>
              <a:latin typeface="Century Gothic"/>
              <a:ea typeface="Century Gothic"/>
              <a:cs typeface="Century Gothic"/>
              <a:sym typeface="Century Gothic"/>
            </a:endParaRPr>
          </a:p>
          <a:p>
            <a:pPr indent="0" lvl="1" marL="457200" rtl="0" algn="l">
              <a:lnSpc>
                <a:spcPct val="90000"/>
              </a:lnSpc>
              <a:spcBef>
                <a:spcPts val="500"/>
              </a:spcBef>
              <a:spcAft>
                <a:spcPts val="0"/>
              </a:spcAft>
              <a:buClr>
                <a:schemeClr val="lt1"/>
              </a:buClr>
              <a:buSzPts val="2000"/>
              <a:buFont typeface="Arial"/>
              <a:buNone/>
            </a:pPr>
            <a:r>
              <a:rPr lang="en-US" sz="2326" u="sng">
                <a:solidFill>
                  <a:schemeClr val="hlink"/>
                </a:solidFill>
                <a:latin typeface="Century Gothic"/>
                <a:ea typeface="Century Gothic"/>
                <a:cs typeface="Century Gothic"/>
                <a:sym typeface="Century Gothic"/>
                <a:hlinkClick r:id="rId11"/>
              </a:rPr>
              <a:t>jlyke@lmsdoh.org</a:t>
            </a:r>
            <a:r>
              <a:rPr lang="en-US" sz="2326">
                <a:solidFill>
                  <a:schemeClr val="lt1"/>
                </a:solidFill>
                <a:latin typeface="Century Gothic"/>
                <a:ea typeface="Century Gothic"/>
                <a:cs typeface="Century Gothic"/>
                <a:sym typeface="Century Gothic"/>
              </a:rPr>
              <a:t>			     </a:t>
            </a:r>
            <a:r>
              <a:rPr lang="en-US" sz="2326" u="sng">
                <a:solidFill>
                  <a:schemeClr val="hlink"/>
                </a:solidFill>
                <a:latin typeface="Century Gothic"/>
                <a:ea typeface="Century Gothic"/>
                <a:cs typeface="Century Gothic"/>
                <a:sym typeface="Century Gothic"/>
                <a:hlinkClick r:id="rId12"/>
              </a:rPr>
              <a:t>sstein@lmsdoh.org</a:t>
            </a:r>
            <a:endParaRPr sz="2326">
              <a:solidFill>
                <a:schemeClr val="lt1"/>
              </a:solidFill>
              <a:latin typeface="Century Gothic"/>
              <a:ea typeface="Century Gothic"/>
              <a:cs typeface="Century Gothic"/>
              <a:sym typeface="Century Gothic"/>
            </a:endParaRPr>
          </a:p>
          <a:p>
            <a:pPr indent="0" lvl="1" marL="457200" rtl="0" algn="l">
              <a:lnSpc>
                <a:spcPct val="90000"/>
              </a:lnSpc>
              <a:spcBef>
                <a:spcPts val="500"/>
              </a:spcBef>
              <a:spcAft>
                <a:spcPts val="0"/>
              </a:spcAft>
              <a:buClr>
                <a:schemeClr val="lt1"/>
              </a:buClr>
              <a:buSzPts val="2000"/>
              <a:buFont typeface="Arial"/>
              <a:buNone/>
            </a:pPr>
            <a:r>
              <a:t/>
            </a:r>
            <a:endParaRPr sz="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sz="100">
              <a:solidFill>
                <a:schemeClr val="lt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txBox="1"/>
          <p:nvPr>
            <p:ph type="title"/>
          </p:nvPr>
        </p:nvSpPr>
        <p:spPr>
          <a:xfrm>
            <a:off x="1089660" y="762000"/>
            <a:ext cx="717804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US"/>
              <a:t>GRADUATION INFORMATION</a:t>
            </a:r>
            <a:endParaRPr/>
          </a:p>
        </p:txBody>
      </p:sp>
      <p:sp>
        <p:nvSpPr>
          <p:cNvPr id="166" name="Google Shape;166;p21"/>
          <p:cNvSpPr txBox="1"/>
          <p:nvPr>
            <p:ph idx="1" type="body"/>
          </p:nvPr>
        </p:nvSpPr>
        <p:spPr>
          <a:xfrm>
            <a:off x="594360" y="2055028"/>
            <a:ext cx="8168640" cy="4421972"/>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Font typeface="Noto Sans Symbols"/>
              <a:buChar char="▪"/>
            </a:pPr>
            <a:r>
              <a:rPr lang="en-US"/>
              <a:t>20.5 credits in all necessary subject areas</a:t>
            </a:r>
            <a:endParaRPr/>
          </a:p>
          <a:p>
            <a:pPr indent="-228600" lvl="1" marL="685800" rtl="0" algn="l">
              <a:lnSpc>
                <a:spcPct val="90000"/>
              </a:lnSpc>
              <a:spcBef>
                <a:spcPts val="500"/>
              </a:spcBef>
              <a:spcAft>
                <a:spcPts val="0"/>
              </a:spcAft>
              <a:buClr>
                <a:schemeClr val="lt1"/>
              </a:buClr>
              <a:buSzPts val="2000"/>
              <a:buFont typeface="Noto Sans Symbols"/>
              <a:buChar char="▪"/>
            </a:pPr>
            <a:r>
              <a:rPr lang="en-US"/>
              <a:t>Please remember that senior year grades do matter.                  We will send a final transcript at the end of senior year.</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Graduation Points and Seals earned</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12 Hours of Community Service  - by April 1st</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Cap and Gown Meeting - Early October </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A letter will be sent home in the fall detailing graduation information</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Graduation Practice/Senior Picnic - Mandatory</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Graduation – Sunday, May 18, 2025 @ 6:00 PM</a:t>
            </a:r>
            <a:endParaRPr/>
          </a:p>
          <a:p>
            <a:pPr indent="-228600" lvl="1" marL="685800" rtl="0" algn="l">
              <a:lnSpc>
                <a:spcPct val="90000"/>
              </a:lnSpc>
              <a:spcBef>
                <a:spcPts val="500"/>
              </a:spcBef>
              <a:spcAft>
                <a:spcPts val="0"/>
              </a:spcAft>
              <a:buClr>
                <a:schemeClr val="lt1"/>
              </a:buClr>
              <a:buSzPts val="2000"/>
              <a:buFont typeface="Noto Sans Symbols"/>
              <a:buChar char="▪"/>
            </a:pPr>
            <a:r>
              <a:rPr lang="en-US"/>
              <a:t>Wright State University - Nutter Center</a:t>
            </a:r>
            <a:endParaRPr/>
          </a:p>
          <a:p>
            <a:pPr indent="0" lvl="1" marL="585216" rtl="0" algn="l">
              <a:lnSpc>
                <a:spcPct val="90000"/>
              </a:lnSpc>
              <a:spcBef>
                <a:spcPts val="500"/>
              </a:spcBef>
              <a:spcAft>
                <a:spcPts val="0"/>
              </a:spcAft>
              <a:buClr>
                <a:schemeClr val="lt1"/>
              </a:buClr>
              <a:buSzPts val="2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2"/>
          <p:cNvPicPr preferRelativeResize="0"/>
          <p:nvPr/>
        </p:nvPicPr>
        <p:blipFill rotWithShape="1">
          <a:blip r:embed="rId3">
            <a:alphaModFix/>
          </a:blip>
          <a:srcRect b="0" l="0" r="0" t="0"/>
          <a:stretch/>
        </p:blipFill>
        <p:spPr>
          <a:xfrm>
            <a:off x="1922318" y="0"/>
            <a:ext cx="5299364"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3"/>
          <p:cNvSpPr txBox="1"/>
          <p:nvPr>
            <p:ph type="title"/>
          </p:nvPr>
        </p:nvSpPr>
        <p:spPr>
          <a:xfrm>
            <a:off x="457200" y="274638"/>
            <a:ext cx="8229600" cy="55927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9600"/>
              <a:buFont typeface="Century Gothic"/>
              <a:buNone/>
            </a:pPr>
            <a:r>
              <a:rPr lang="en-US" sz="9600"/>
              <a:t>SENIOR YEAR TIMELINE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idx="1" type="body"/>
          </p:nvPr>
        </p:nvSpPr>
        <p:spPr>
          <a:xfrm>
            <a:off x="457200" y="304800"/>
            <a:ext cx="8229600" cy="6400800"/>
          </a:xfrm>
          <a:prstGeom prst="rect">
            <a:avLst/>
          </a:prstGeom>
          <a:noFill/>
          <a:ln>
            <a:noFill/>
          </a:ln>
        </p:spPr>
        <p:txBody>
          <a:bodyPr anchorCtr="0" anchor="t" bIns="45700" lIns="91425" spcFirstLastPara="1" rIns="91425" wrap="square" tIns="45700">
            <a:normAutofit lnSpcReduction="10000"/>
          </a:bodyPr>
          <a:lstStyle/>
          <a:p>
            <a:pPr indent="0" lvl="0" marL="137160" rtl="0" algn="l">
              <a:lnSpc>
                <a:spcPct val="90000"/>
              </a:lnSpc>
              <a:spcBef>
                <a:spcPts val="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rPr b="1" lang="en-US" u="sng"/>
              <a:t>August/September</a:t>
            </a:r>
            <a:endParaRPr/>
          </a:p>
          <a:p>
            <a:pPr indent="-228600" lvl="1" marL="685800" rtl="0" algn="l">
              <a:lnSpc>
                <a:spcPct val="90000"/>
              </a:lnSpc>
              <a:spcBef>
                <a:spcPts val="500"/>
              </a:spcBef>
              <a:spcAft>
                <a:spcPts val="0"/>
              </a:spcAft>
              <a:buClr>
                <a:schemeClr val="lt1"/>
              </a:buClr>
              <a:buSzPts val="2000"/>
              <a:buChar char="•"/>
            </a:pPr>
            <a:r>
              <a:rPr lang="en-US"/>
              <a:t>Large Group Meeting with counselors</a:t>
            </a:r>
            <a:endParaRPr/>
          </a:p>
          <a:p>
            <a:pPr indent="-228600" lvl="1" marL="685800" rtl="0" algn="l">
              <a:lnSpc>
                <a:spcPct val="90000"/>
              </a:lnSpc>
              <a:spcBef>
                <a:spcPts val="500"/>
              </a:spcBef>
              <a:spcAft>
                <a:spcPts val="0"/>
              </a:spcAft>
              <a:buClr>
                <a:schemeClr val="lt1"/>
              </a:buClr>
              <a:buSzPts val="2000"/>
              <a:buChar char="•"/>
            </a:pPr>
            <a:r>
              <a:rPr lang="en-US"/>
              <a:t>Counselors visit with Senior English classes</a:t>
            </a:r>
            <a:endParaRPr/>
          </a:p>
          <a:p>
            <a:pPr indent="-228600" lvl="1" marL="685800" rtl="0" algn="l">
              <a:lnSpc>
                <a:spcPct val="90000"/>
              </a:lnSpc>
              <a:spcBef>
                <a:spcPts val="500"/>
              </a:spcBef>
              <a:spcAft>
                <a:spcPts val="0"/>
              </a:spcAft>
              <a:buClr>
                <a:schemeClr val="lt1"/>
              </a:buClr>
              <a:buSzPts val="2000"/>
              <a:buChar char="•"/>
            </a:pPr>
            <a:r>
              <a:rPr lang="en-US"/>
              <a:t>Individual senior meeting with your counselor</a:t>
            </a:r>
            <a:endParaRPr/>
          </a:p>
          <a:p>
            <a:pPr indent="-228600" lvl="1" marL="685800" rtl="0" algn="l">
              <a:lnSpc>
                <a:spcPct val="90000"/>
              </a:lnSpc>
              <a:spcBef>
                <a:spcPts val="500"/>
              </a:spcBef>
              <a:spcAft>
                <a:spcPts val="0"/>
              </a:spcAft>
              <a:buClr>
                <a:schemeClr val="lt1"/>
              </a:buClr>
              <a:buSzPts val="2000"/>
              <a:buChar char="•"/>
            </a:pPr>
            <a:r>
              <a:rPr lang="en-US"/>
              <a:t>Sign up for a Common Application account if needed (www.commonapp.org) </a:t>
            </a:r>
            <a:endParaRPr/>
          </a:p>
          <a:p>
            <a:pPr indent="-228600" lvl="1" marL="685800" rtl="0" algn="l">
              <a:lnSpc>
                <a:spcPct val="90000"/>
              </a:lnSpc>
              <a:spcBef>
                <a:spcPts val="500"/>
              </a:spcBef>
              <a:spcAft>
                <a:spcPts val="0"/>
              </a:spcAft>
              <a:buClr>
                <a:schemeClr val="lt1"/>
              </a:buClr>
              <a:buSzPts val="2000"/>
              <a:buChar char="•"/>
            </a:pPr>
            <a:r>
              <a:rPr lang="en-US"/>
              <a:t>Start your college applications</a:t>
            </a:r>
            <a:endParaRPr/>
          </a:p>
          <a:p>
            <a:pPr indent="-228600" lvl="1" marL="685800" rtl="0" algn="l">
              <a:lnSpc>
                <a:spcPct val="90000"/>
              </a:lnSpc>
              <a:spcBef>
                <a:spcPts val="500"/>
              </a:spcBef>
              <a:spcAft>
                <a:spcPts val="0"/>
              </a:spcAft>
              <a:buClr>
                <a:schemeClr val="lt1"/>
              </a:buClr>
              <a:buSzPts val="2000"/>
              <a:buChar char="•"/>
            </a:pPr>
            <a:r>
              <a:rPr lang="en-US"/>
              <a:t>Attend college representative/military meetings at LMHS and take the ASVAB</a:t>
            </a:r>
            <a:endParaRPr/>
          </a:p>
          <a:p>
            <a:pPr indent="-228600" lvl="1" marL="685800" rtl="0" algn="l">
              <a:lnSpc>
                <a:spcPct val="90000"/>
              </a:lnSpc>
              <a:spcBef>
                <a:spcPts val="500"/>
              </a:spcBef>
              <a:spcAft>
                <a:spcPts val="0"/>
              </a:spcAft>
              <a:buClr>
                <a:schemeClr val="lt1"/>
              </a:buClr>
              <a:buSzPts val="2000"/>
              <a:buChar char="•"/>
            </a:pPr>
            <a:r>
              <a:rPr lang="en-US"/>
              <a:t>Complete your Senior Survey / Release of School Documents</a:t>
            </a:r>
            <a:endParaRPr/>
          </a:p>
          <a:p>
            <a:pPr indent="-228600" lvl="1" marL="685800" rtl="0" algn="l">
              <a:lnSpc>
                <a:spcPct val="90000"/>
              </a:lnSpc>
              <a:spcBef>
                <a:spcPts val="500"/>
              </a:spcBef>
              <a:spcAft>
                <a:spcPts val="0"/>
              </a:spcAft>
              <a:buClr>
                <a:schemeClr val="lt1"/>
              </a:buClr>
              <a:buSzPts val="2000"/>
              <a:buChar char="•"/>
            </a:pPr>
            <a:r>
              <a:rPr lang="en-US"/>
              <a:t>LMHS will host a financial aid night in September </a:t>
            </a:r>
            <a:endParaRPr/>
          </a:p>
          <a:p>
            <a:pPr indent="-228600" lvl="1" marL="685800" rtl="0" algn="l">
              <a:lnSpc>
                <a:spcPct val="90000"/>
              </a:lnSpc>
              <a:spcBef>
                <a:spcPts val="500"/>
              </a:spcBef>
              <a:spcAft>
                <a:spcPts val="0"/>
              </a:spcAft>
              <a:buClr>
                <a:schemeClr val="lt1"/>
              </a:buClr>
              <a:buSzPts val="2000"/>
              <a:buChar char="•"/>
            </a:pPr>
            <a:r>
              <a:rPr lang="en-US"/>
              <a:t>Re-take the ACT or SAT if needed</a:t>
            </a:r>
            <a:endParaRPr/>
          </a:p>
          <a:p>
            <a:pPr indent="0" lvl="1" marL="457200" rtl="0" algn="l">
              <a:lnSpc>
                <a:spcPct val="90000"/>
              </a:lnSpc>
              <a:spcBef>
                <a:spcPts val="500"/>
              </a:spcBef>
              <a:spcAft>
                <a:spcPts val="0"/>
              </a:spcAft>
              <a:buClr>
                <a:schemeClr val="lt1"/>
              </a:buClr>
              <a:buSzPts val="2000"/>
              <a:buNone/>
            </a:pPr>
            <a:r>
              <a:rPr lang="en-US"/>
              <a:t>   (it is the responsibility of the student to send test scores)</a:t>
            </a:r>
            <a:endParaRPr/>
          </a:p>
          <a:p>
            <a:pPr indent="-228600" lvl="1" marL="685800" rtl="0" algn="l">
              <a:lnSpc>
                <a:spcPct val="90000"/>
              </a:lnSpc>
              <a:spcBef>
                <a:spcPts val="500"/>
              </a:spcBef>
              <a:spcAft>
                <a:spcPts val="0"/>
              </a:spcAft>
              <a:buClr>
                <a:schemeClr val="lt1"/>
              </a:buClr>
              <a:buSzPts val="2000"/>
              <a:buChar char="•"/>
            </a:pPr>
            <a:r>
              <a:rPr lang="en-US"/>
              <a:t>Check on NCAA/NAIA Eligibility</a:t>
            </a:r>
            <a:endParaRPr/>
          </a:p>
          <a:p>
            <a:pPr indent="-228600" lvl="1" marL="685800" rtl="0" algn="l">
              <a:lnSpc>
                <a:spcPct val="90000"/>
              </a:lnSpc>
              <a:spcBef>
                <a:spcPts val="500"/>
              </a:spcBef>
              <a:spcAft>
                <a:spcPts val="0"/>
              </a:spcAft>
              <a:buClr>
                <a:schemeClr val="lt1"/>
              </a:buClr>
              <a:buSzPts val="2000"/>
              <a:buChar char="•"/>
            </a:pPr>
            <a:r>
              <a:rPr lang="en-US"/>
              <a:t>Login to Naviance Account</a:t>
            </a:r>
            <a:endParaRPr/>
          </a:p>
          <a:p>
            <a:pPr indent="-228600" lvl="1" marL="685800" rtl="0" algn="l">
              <a:lnSpc>
                <a:spcPct val="90000"/>
              </a:lnSpc>
              <a:spcBef>
                <a:spcPts val="500"/>
              </a:spcBef>
              <a:spcAft>
                <a:spcPts val="0"/>
              </a:spcAft>
              <a:buClr>
                <a:schemeClr val="lt1"/>
              </a:buClr>
              <a:buSzPts val="2000"/>
              <a:buChar char="•"/>
            </a:pPr>
            <a:r>
              <a:rPr lang="en-US"/>
              <a:t>Senior Fridays during ETEH</a:t>
            </a:r>
            <a:endParaRPr/>
          </a:p>
          <a:p>
            <a:pPr indent="0" lvl="1" marL="457200" rtl="0" algn="l">
              <a:lnSpc>
                <a:spcPct val="90000"/>
              </a:lnSpc>
              <a:spcBef>
                <a:spcPts val="500"/>
              </a:spcBef>
              <a:spcAft>
                <a:spcPts val="0"/>
              </a:spcAft>
              <a:buClr>
                <a:schemeClr val="lt1"/>
              </a:buClr>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txBox="1"/>
          <p:nvPr>
            <p:ph type="title"/>
          </p:nvPr>
        </p:nvSpPr>
        <p:spPr>
          <a:xfrm>
            <a:off x="1600200" y="764373"/>
            <a:ext cx="60198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US"/>
              <a:t>TRANSCRIPT REMINDER</a:t>
            </a:r>
            <a:endParaRPr/>
          </a:p>
        </p:txBody>
      </p:sp>
      <p:sp>
        <p:nvSpPr>
          <p:cNvPr id="189" name="Google Shape;189;p25"/>
          <p:cNvSpPr txBox="1"/>
          <p:nvPr>
            <p:ph idx="1" type="body"/>
          </p:nvPr>
        </p:nvSpPr>
        <p:spPr>
          <a:xfrm>
            <a:off x="594360" y="1905000"/>
            <a:ext cx="7955280" cy="435864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Char char="•"/>
            </a:pPr>
            <a:r>
              <a:rPr lang="en-US"/>
              <a:t>Transcripts </a:t>
            </a:r>
            <a:r>
              <a:rPr b="1" lang="en-US"/>
              <a:t>WILL NOT </a:t>
            </a:r>
            <a:r>
              <a:rPr lang="en-US"/>
              <a:t>be sent until the end of September</a:t>
            </a:r>
            <a:endParaRPr/>
          </a:p>
          <a:p>
            <a:pPr indent="-228600" lvl="1" marL="685800" rtl="0" algn="l">
              <a:lnSpc>
                <a:spcPct val="90000"/>
              </a:lnSpc>
              <a:spcBef>
                <a:spcPts val="500"/>
              </a:spcBef>
              <a:spcAft>
                <a:spcPts val="0"/>
              </a:spcAft>
              <a:buClr>
                <a:schemeClr val="lt1"/>
              </a:buClr>
              <a:buSzPts val="2000"/>
              <a:buChar char="•"/>
            </a:pPr>
            <a:r>
              <a:rPr lang="en-US"/>
              <a:t>Counselors must be sure we have all transcripts for new students</a:t>
            </a:r>
            <a:endParaRPr/>
          </a:p>
          <a:p>
            <a:pPr indent="-228600" lvl="1" marL="685800" rtl="0" algn="l">
              <a:lnSpc>
                <a:spcPct val="90000"/>
              </a:lnSpc>
              <a:spcBef>
                <a:spcPts val="500"/>
              </a:spcBef>
              <a:spcAft>
                <a:spcPts val="0"/>
              </a:spcAft>
              <a:buClr>
                <a:schemeClr val="lt1"/>
              </a:buClr>
              <a:buSzPts val="2000"/>
              <a:buChar char="•"/>
            </a:pPr>
            <a:r>
              <a:rPr lang="en-US"/>
              <a:t>Counselors must be sure we have all grades from summer CCP classes added to transcripts</a:t>
            </a:r>
            <a:endParaRPr/>
          </a:p>
          <a:p>
            <a:pPr indent="-228600" lvl="1" marL="685800" rtl="0" algn="l">
              <a:lnSpc>
                <a:spcPct val="90000"/>
              </a:lnSpc>
              <a:spcBef>
                <a:spcPts val="500"/>
              </a:spcBef>
              <a:spcAft>
                <a:spcPts val="0"/>
              </a:spcAft>
              <a:buClr>
                <a:schemeClr val="lt1"/>
              </a:buClr>
              <a:buSzPts val="2000"/>
              <a:buChar char="•"/>
            </a:pPr>
            <a:r>
              <a:rPr lang="en-US"/>
              <a:t>Transcripts must reflect the actual up-to-date class rank and GPA</a:t>
            </a:r>
            <a:endParaRPr/>
          </a:p>
          <a:p>
            <a:pPr indent="-228600" lvl="1" marL="685800" rtl="0" algn="l">
              <a:lnSpc>
                <a:spcPct val="90000"/>
              </a:lnSpc>
              <a:spcBef>
                <a:spcPts val="500"/>
              </a:spcBef>
              <a:spcAft>
                <a:spcPts val="0"/>
              </a:spcAft>
              <a:buClr>
                <a:schemeClr val="lt1"/>
              </a:buClr>
              <a:buSzPts val="2000"/>
              <a:buChar char="•"/>
            </a:pPr>
            <a:r>
              <a:rPr lang="en-US"/>
              <a:t>Students must request transcripts on Naviance two weeks before the application deadlines</a:t>
            </a:r>
            <a:endParaRPr/>
          </a:p>
          <a:p>
            <a:pPr indent="-228600" lvl="1" marL="685800" rtl="0" algn="l">
              <a:lnSpc>
                <a:spcPct val="90000"/>
              </a:lnSpc>
              <a:spcBef>
                <a:spcPts val="500"/>
              </a:spcBef>
              <a:spcAft>
                <a:spcPts val="0"/>
              </a:spcAft>
              <a:buClr>
                <a:schemeClr val="lt1"/>
              </a:buClr>
              <a:buSzPts val="2000"/>
              <a:buChar char="•"/>
            </a:pPr>
            <a:r>
              <a:rPr lang="en-US"/>
              <a:t>Counselors have up to the application deadline to send in transcripts and letters of recommendation </a:t>
            </a:r>
            <a:endParaRPr/>
          </a:p>
          <a:p>
            <a:pPr indent="-228600" lvl="1" marL="685800" rtl="0" algn="l">
              <a:lnSpc>
                <a:spcPct val="90000"/>
              </a:lnSpc>
              <a:spcBef>
                <a:spcPts val="500"/>
              </a:spcBef>
              <a:spcAft>
                <a:spcPts val="0"/>
              </a:spcAft>
              <a:buClr>
                <a:schemeClr val="lt1"/>
              </a:buClr>
              <a:buSzPts val="2000"/>
              <a:buChar char="•"/>
            </a:pPr>
            <a:r>
              <a:rPr lang="en-US"/>
              <a:t>In order to write the best recommendations you must give the counselor time, your patience is appreciated</a:t>
            </a:r>
            <a:endParaRPr/>
          </a:p>
          <a:p>
            <a:pPr indent="-228600" lvl="1" marL="685800" rtl="0" algn="l">
              <a:lnSpc>
                <a:spcPct val="90000"/>
              </a:lnSpc>
              <a:spcBef>
                <a:spcPts val="500"/>
              </a:spcBef>
              <a:spcAft>
                <a:spcPts val="0"/>
              </a:spcAft>
              <a:buClr>
                <a:schemeClr val="lt1"/>
              </a:buClr>
              <a:buSzPts val="2000"/>
              <a:buChar char="•"/>
            </a:pPr>
            <a:r>
              <a:rPr lang="en-US"/>
              <a:t>Counselors have </a:t>
            </a:r>
            <a:r>
              <a:rPr b="1" lang="en-US"/>
              <a:t>NEVER </a:t>
            </a:r>
            <a:r>
              <a:rPr lang="en-US"/>
              <a:t>missed a deadline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6"/>
          <p:cNvSpPr txBox="1"/>
          <p:nvPr>
            <p:ph idx="1" type="body"/>
          </p:nvPr>
        </p:nvSpPr>
        <p:spPr>
          <a:xfrm>
            <a:off x="457200" y="381000"/>
            <a:ext cx="8229600" cy="6172200"/>
          </a:xfrm>
          <a:prstGeom prst="rect">
            <a:avLst/>
          </a:prstGeom>
          <a:noFill/>
          <a:ln>
            <a:noFill/>
          </a:ln>
        </p:spPr>
        <p:txBody>
          <a:bodyPr anchorCtr="0" anchor="t" bIns="45700" lIns="91425" spcFirstLastPara="1" rIns="91425" wrap="square" tIns="45700">
            <a:normAutofit/>
          </a:bodyPr>
          <a:lstStyle/>
          <a:p>
            <a:pPr indent="0" lvl="0" marL="137160" rtl="0" algn="l">
              <a:lnSpc>
                <a:spcPct val="90000"/>
              </a:lnSpc>
              <a:spcBef>
                <a:spcPts val="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rPr b="1" lang="en-US" u="sng"/>
              <a:t>October/November</a:t>
            </a:r>
            <a:endParaRPr/>
          </a:p>
          <a:p>
            <a:pPr indent="-228600" lvl="1" marL="685800" rtl="0" algn="l">
              <a:lnSpc>
                <a:spcPct val="90000"/>
              </a:lnSpc>
              <a:spcBef>
                <a:spcPts val="500"/>
              </a:spcBef>
              <a:spcAft>
                <a:spcPts val="0"/>
              </a:spcAft>
              <a:buClr>
                <a:schemeClr val="lt1"/>
              </a:buClr>
              <a:buSzPts val="2000"/>
              <a:buChar char="•"/>
            </a:pPr>
            <a:r>
              <a:rPr lang="en-US"/>
              <a:t>Senior Meetings continue</a:t>
            </a:r>
            <a:endParaRPr/>
          </a:p>
          <a:p>
            <a:pPr indent="-228600" lvl="1" marL="685800" rtl="0" algn="l">
              <a:lnSpc>
                <a:spcPct val="90000"/>
              </a:lnSpc>
              <a:spcBef>
                <a:spcPts val="500"/>
              </a:spcBef>
              <a:spcAft>
                <a:spcPts val="0"/>
              </a:spcAft>
              <a:buClr>
                <a:schemeClr val="lt1"/>
              </a:buClr>
              <a:buSzPts val="2000"/>
              <a:buChar char="•"/>
            </a:pPr>
            <a:r>
              <a:rPr lang="en-US"/>
              <a:t>If interested in the military, meet with your recruiter once you receive your ASVAB results.</a:t>
            </a:r>
            <a:endParaRPr/>
          </a:p>
          <a:p>
            <a:pPr indent="-228600" lvl="1" marL="685800" rtl="0" algn="l">
              <a:lnSpc>
                <a:spcPct val="90000"/>
              </a:lnSpc>
              <a:spcBef>
                <a:spcPts val="500"/>
              </a:spcBef>
              <a:spcAft>
                <a:spcPts val="0"/>
              </a:spcAft>
              <a:buClr>
                <a:schemeClr val="lt1"/>
              </a:buClr>
              <a:buSzPts val="2000"/>
              <a:buChar char="•"/>
            </a:pPr>
            <a:r>
              <a:rPr lang="en-US"/>
              <a:t>Request letters of recommendation </a:t>
            </a:r>
            <a:r>
              <a:rPr b="1" i="1" lang="en-US" u="sng"/>
              <a:t>IF NEEDED!</a:t>
            </a:r>
            <a:endParaRPr/>
          </a:p>
          <a:p>
            <a:pPr indent="-228600" lvl="1" marL="685800" rtl="0" algn="l">
              <a:lnSpc>
                <a:spcPct val="90000"/>
              </a:lnSpc>
              <a:spcBef>
                <a:spcPts val="500"/>
              </a:spcBef>
              <a:spcAft>
                <a:spcPts val="0"/>
              </a:spcAft>
              <a:buClr>
                <a:schemeClr val="lt1"/>
              </a:buClr>
              <a:buSzPts val="2000"/>
              <a:buChar char="•"/>
            </a:pPr>
            <a:r>
              <a:rPr lang="en-US"/>
              <a:t>Write your college essays </a:t>
            </a:r>
            <a:endParaRPr/>
          </a:p>
          <a:p>
            <a:pPr indent="-228600" lvl="1" marL="685800" rtl="0" algn="l">
              <a:lnSpc>
                <a:spcPct val="90000"/>
              </a:lnSpc>
              <a:spcBef>
                <a:spcPts val="500"/>
              </a:spcBef>
              <a:spcAft>
                <a:spcPts val="0"/>
              </a:spcAft>
              <a:buClr>
                <a:schemeClr val="lt1"/>
              </a:buClr>
              <a:buSzPts val="2000"/>
              <a:buChar char="•"/>
            </a:pPr>
            <a:r>
              <a:rPr lang="en-US"/>
              <a:t>Pay attention to college deadlines. Some colleges including Ohio State have a November 1 deadline.</a:t>
            </a:r>
            <a:endParaRPr/>
          </a:p>
          <a:p>
            <a:pPr indent="-228600" lvl="1" marL="685800" rtl="0" algn="l">
              <a:lnSpc>
                <a:spcPct val="90000"/>
              </a:lnSpc>
              <a:spcBef>
                <a:spcPts val="500"/>
              </a:spcBef>
              <a:spcAft>
                <a:spcPts val="0"/>
              </a:spcAft>
              <a:buClr>
                <a:schemeClr val="lt1"/>
              </a:buClr>
              <a:buSzPts val="2000"/>
              <a:buChar char="•"/>
            </a:pPr>
            <a:r>
              <a:rPr lang="en-US"/>
              <a:t>Request transcripts</a:t>
            </a:r>
            <a:endParaRPr/>
          </a:p>
          <a:p>
            <a:pPr indent="-228600" lvl="2" marL="1143000" rtl="0" algn="l">
              <a:lnSpc>
                <a:spcPct val="90000"/>
              </a:lnSpc>
              <a:spcBef>
                <a:spcPts val="500"/>
              </a:spcBef>
              <a:spcAft>
                <a:spcPts val="0"/>
              </a:spcAft>
              <a:buClr>
                <a:schemeClr val="lt1"/>
              </a:buClr>
              <a:buSzPts val="1800"/>
              <a:buChar char="•"/>
            </a:pPr>
            <a:r>
              <a:rPr lang="en-US"/>
              <a:t>Requests will be made through Naviance</a:t>
            </a:r>
            <a:endParaRPr/>
          </a:p>
          <a:p>
            <a:pPr indent="-228600" lvl="2" marL="1143000" rtl="0" algn="l">
              <a:lnSpc>
                <a:spcPct val="90000"/>
              </a:lnSpc>
              <a:spcBef>
                <a:spcPts val="500"/>
              </a:spcBef>
              <a:spcAft>
                <a:spcPts val="0"/>
              </a:spcAft>
              <a:buClr>
                <a:schemeClr val="lt1"/>
              </a:buClr>
              <a:buSzPts val="1800"/>
              <a:buChar char="•"/>
            </a:pPr>
            <a:r>
              <a:rPr lang="en-US"/>
              <a:t>You will need to provide at least 2 weeks notice.</a:t>
            </a:r>
            <a:endParaRPr/>
          </a:p>
          <a:p>
            <a:pPr indent="-228600" lvl="2" marL="1143000" rtl="0" algn="l">
              <a:lnSpc>
                <a:spcPct val="90000"/>
              </a:lnSpc>
              <a:spcBef>
                <a:spcPts val="500"/>
              </a:spcBef>
              <a:spcAft>
                <a:spcPts val="0"/>
              </a:spcAft>
              <a:buClr>
                <a:schemeClr val="lt1"/>
              </a:buClr>
              <a:buSzPts val="1800"/>
              <a:buChar char="•"/>
            </a:pPr>
            <a:r>
              <a:rPr lang="en-US"/>
              <a:t>Students are responsible for postage and mailing if electronic submission of transcripts is not accepted.</a:t>
            </a:r>
            <a:endParaRPr/>
          </a:p>
          <a:p>
            <a:pPr indent="-228600" lvl="1" marL="685800" rtl="0" algn="l">
              <a:lnSpc>
                <a:spcPct val="90000"/>
              </a:lnSpc>
              <a:spcBef>
                <a:spcPts val="500"/>
              </a:spcBef>
              <a:spcAft>
                <a:spcPts val="0"/>
              </a:spcAft>
              <a:buClr>
                <a:schemeClr val="lt1"/>
              </a:buClr>
              <a:buSzPts val="2000"/>
              <a:buChar char="•"/>
            </a:pPr>
            <a:r>
              <a:rPr lang="en-US"/>
              <a:t>Complete your FAFSA – </a:t>
            </a:r>
            <a:r>
              <a:rPr b="1" lang="en-US"/>
              <a:t>opens October 1</a:t>
            </a:r>
            <a:endParaRPr/>
          </a:p>
          <a:p>
            <a:pPr indent="-228600" lvl="2" marL="1143000" rtl="0" algn="l">
              <a:lnSpc>
                <a:spcPct val="90000"/>
              </a:lnSpc>
              <a:spcBef>
                <a:spcPts val="500"/>
              </a:spcBef>
              <a:spcAft>
                <a:spcPts val="0"/>
              </a:spcAft>
              <a:buClr>
                <a:schemeClr val="lt1"/>
              </a:buClr>
              <a:buSzPts val="1800"/>
              <a:buChar char="•"/>
            </a:pPr>
            <a:r>
              <a:rPr lang="en-US" u="sng">
                <a:solidFill>
                  <a:schemeClr val="hlink"/>
                </a:solidFill>
                <a:hlinkClick r:id="rId3"/>
              </a:rPr>
              <a:t>www.fafsa.gov</a:t>
            </a:r>
            <a:endParaRPr/>
          </a:p>
          <a:p>
            <a:pPr indent="0" lvl="2" marL="905256" rtl="0" algn="l">
              <a:lnSpc>
                <a:spcPct val="90000"/>
              </a:lnSpc>
              <a:spcBef>
                <a:spcPts val="500"/>
              </a:spcBef>
              <a:spcAft>
                <a:spcPts val="0"/>
              </a:spcAft>
              <a:buClr>
                <a:schemeClr val="lt1"/>
              </a:buClr>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txBox="1"/>
          <p:nvPr>
            <p:ph idx="1" type="body"/>
          </p:nvPr>
        </p:nvSpPr>
        <p:spPr>
          <a:xfrm>
            <a:off x="457200" y="381000"/>
            <a:ext cx="8229600" cy="5928360"/>
          </a:xfrm>
          <a:prstGeom prst="rect">
            <a:avLst/>
          </a:prstGeom>
          <a:noFill/>
          <a:ln>
            <a:noFill/>
          </a:ln>
        </p:spPr>
        <p:txBody>
          <a:bodyPr anchorCtr="0" anchor="t" bIns="45700" lIns="91425" spcFirstLastPara="1" rIns="91425" wrap="square" tIns="45700">
            <a:normAutofit/>
          </a:bodyPr>
          <a:lstStyle/>
          <a:p>
            <a:pPr indent="0" lvl="0" marL="137160" rtl="0" algn="l">
              <a:lnSpc>
                <a:spcPct val="90000"/>
              </a:lnSpc>
              <a:spcBef>
                <a:spcPts val="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rPr b="1" lang="en-US" u="sng"/>
              <a:t>December/January</a:t>
            </a:r>
            <a:endParaRPr/>
          </a:p>
          <a:p>
            <a:pPr indent="-228600" lvl="1" marL="685800" rtl="0" algn="l">
              <a:lnSpc>
                <a:spcPct val="90000"/>
              </a:lnSpc>
              <a:spcBef>
                <a:spcPts val="500"/>
              </a:spcBef>
              <a:spcAft>
                <a:spcPts val="0"/>
              </a:spcAft>
              <a:buClr>
                <a:schemeClr val="lt1"/>
              </a:buClr>
              <a:buSzPts val="2000"/>
              <a:buChar char="•"/>
            </a:pPr>
            <a:r>
              <a:rPr lang="en-US"/>
              <a:t>Don’t let senioritis sink in!!!</a:t>
            </a:r>
            <a:endParaRPr/>
          </a:p>
          <a:p>
            <a:pPr indent="-228600" lvl="1" marL="685800" rtl="0" algn="l">
              <a:lnSpc>
                <a:spcPct val="90000"/>
              </a:lnSpc>
              <a:spcBef>
                <a:spcPts val="500"/>
              </a:spcBef>
              <a:spcAft>
                <a:spcPts val="0"/>
              </a:spcAft>
              <a:buClr>
                <a:schemeClr val="lt1"/>
              </a:buClr>
              <a:buSzPts val="2000"/>
              <a:buChar char="•"/>
            </a:pPr>
            <a:r>
              <a:rPr lang="en-US"/>
              <a:t>NCAA/NAIA/NJCAA eligibility registration should be complete by this time</a:t>
            </a:r>
            <a:endParaRPr/>
          </a:p>
          <a:p>
            <a:pPr indent="-228600" lvl="1" marL="685800" rtl="0" algn="l">
              <a:lnSpc>
                <a:spcPct val="90000"/>
              </a:lnSpc>
              <a:spcBef>
                <a:spcPts val="500"/>
              </a:spcBef>
              <a:spcAft>
                <a:spcPts val="0"/>
              </a:spcAft>
              <a:buClr>
                <a:schemeClr val="lt1"/>
              </a:buClr>
              <a:buSzPts val="2000"/>
              <a:buChar char="•"/>
            </a:pPr>
            <a:r>
              <a:rPr lang="en-US"/>
              <a:t>Complete college applications before leaving for break</a:t>
            </a:r>
            <a:endParaRPr/>
          </a:p>
          <a:p>
            <a:pPr indent="-228600" lvl="2" marL="1143000" rtl="0" algn="l">
              <a:lnSpc>
                <a:spcPct val="90000"/>
              </a:lnSpc>
              <a:spcBef>
                <a:spcPts val="500"/>
              </a:spcBef>
              <a:spcAft>
                <a:spcPts val="0"/>
              </a:spcAft>
              <a:buClr>
                <a:schemeClr val="lt1"/>
              </a:buClr>
              <a:buSzPts val="1800"/>
              <a:buChar char="•"/>
            </a:pPr>
            <a:r>
              <a:rPr lang="en-US" u="sng">
                <a:solidFill>
                  <a:schemeClr val="hlink"/>
                </a:solidFill>
                <a:hlinkClick r:id="rId3"/>
              </a:rPr>
              <a:t>www.commonapp.org</a:t>
            </a:r>
            <a:endParaRPr/>
          </a:p>
          <a:p>
            <a:pPr indent="-228600" lvl="2" marL="1143000" rtl="0" algn="l">
              <a:lnSpc>
                <a:spcPct val="90000"/>
              </a:lnSpc>
              <a:spcBef>
                <a:spcPts val="500"/>
              </a:spcBef>
              <a:spcAft>
                <a:spcPts val="0"/>
              </a:spcAft>
              <a:buClr>
                <a:schemeClr val="lt1"/>
              </a:buClr>
              <a:buSzPts val="1800"/>
              <a:buChar char="•"/>
            </a:pPr>
            <a:r>
              <a:rPr lang="en-US"/>
              <a:t>Individual school websites</a:t>
            </a:r>
            <a:endParaRPr/>
          </a:p>
          <a:p>
            <a:pPr indent="-228600" lvl="1" marL="685800" rtl="0" algn="l">
              <a:lnSpc>
                <a:spcPct val="90000"/>
              </a:lnSpc>
              <a:spcBef>
                <a:spcPts val="500"/>
              </a:spcBef>
              <a:spcAft>
                <a:spcPts val="0"/>
              </a:spcAft>
              <a:buClr>
                <a:schemeClr val="lt1"/>
              </a:buClr>
              <a:buSzPts val="2000"/>
              <a:buChar char="•"/>
            </a:pPr>
            <a:r>
              <a:rPr lang="en-US"/>
              <a:t>Start looking for outside scholarships</a:t>
            </a:r>
            <a:endParaRPr/>
          </a:p>
          <a:p>
            <a:pPr indent="-228600" lvl="2" marL="1143000" rtl="0" algn="l">
              <a:lnSpc>
                <a:spcPct val="90000"/>
              </a:lnSpc>
              <a:spcBef>
                <a:spcPts val="500"/>
              </a:spcBef>
              <a:spcAft>
                <a:spcPts val="0"/>
              </a:spcAft>
              <a:buClr>
                <a:schemeClr val="lt1"/>
              </a:buClr>
              <a:buSzPts val="1800"/>
              <a:buChar char="•"/>
            </a:pPr>
            <a:r>
              <a:rPr lang="en-US"/>
              <a:t>Naviance, Schoology, LMHS Counseling Social media</a:t>
            </a:r>
            <a:endParaRPr/>
          </a:p>
          <a:p>
            <a:pPr indent="-228600" lvl="2" marL="1143000" rtl="0" algn="l">
              <a:lnSpc>
                <a:spcPct val="90000"/>
              </a:lnSpc>
              <a:spcBef>
                <a:spcPts val="500"/>
              </a:spcBef>
              <a:spcAft>
                <a:spcPts val="0"/>
              </a:spcAft>
              <a:buClr>
                <a:schemeClr val="lt1"/>
              </a:buClr>
              <a:buSzPts val="1800"/>
              <a:buChar char="•"/>
            </a:pPr>
            <a:r>
              <a:rPr lang="en-US"/>
              <a:t>Please note: these are not Little Miami’s local scholarships</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8"/>
          <p:cNvSpPr txBox="1"/>
          <p:nvPr>
            <p:ph idx="1" type="body"/>
          </p:nvPr>
        </p:nvSpPr>
        <p:spPr>
          <a:xfrm>
            <a:off x="457200" y="304800"/>
            <a:ext cx="8229600" cy="6004560"/>
          </a:xfrm>
          <a:prstGeom prst="rect">
            <a:avLst/>
          </a:prstGeom>
          <a:noFill/>
          <a:ln>
            <a:noFill/>
          </a:ln>
        </p:spPr>
        <p:txBody>
          <a:bodyPr anchorCtr="0" anchor="t" bIns="45700" lIns="91425" spcFirstLastPara="1" rIns="91425" wrap="square" tIns="45700">
            <a:normAutofit/>
          </a:bodyPr>
          <a:lstStyle/>
          <a:p>
            <a:pPr indent="0" lvl="0" marL="137160" rtl="0" algn="l">
              <a:lnSpc>
                <a:spcPct val="90000"/>
              </a:lnSpc>
              <a:spcBef>
                <a:spcPts val="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rPr b="1" lang="en-US" u="sng"/>
              <a:t>February/March/April</a:t>
            </a:r>
            <a:endParaRPr/>
          </a:p>
          <a:p>
            <a:pPr indent="-228600" lvl="1" marL="685800" rtl="0" algn="l">
              <a:lnSpc>
                <a:spcPct val="90000"/>
              </a:lnSpc>
              <a:spcBef>
                <a:spcPts val="500"/>
              </a:spcBef>
              <a:spcAft>
                <a:spcPts val="0"/>
              </a:spcAft>
              <a:buClr>
                <a:schemeClr val="lt1"/>
              </a:buClr>
              <a:buSzPts val="2000"/>
              <a:buChar char="•"/>
            </a:pPr>
            <a:r>
              <a:rPr lang="en-US"/>
              <a:t>Attend local scholarship meeting in February</a:t>
            </a:r>
            <a:endParaRPr/>
          </a:p>
          <a:p>
            <a:pPr indent="-228600" lvl="1" marL="685800" rtl="0" algn="l">
              <a:lnSpc>
                <a:spcPct val="90000"/>
              </a:lnSpc>
              <a:spcBef>
                <a:spcPts val="500"/>
              </a:spcBef>
              <a:spcAft>
                <a:spcPts val="0"/>
              </a:spcAft>
              <a:buClr>
                <a:schemeClr val="lt1"/>
              </a:buClr>
              <a:buSzPts val="2000"/>
              <a:buChar char="•"/>
            </a:pPr>
            <a:r>
              <a:rPr lang="en-US"/>
              <a:t>Schedule final college visits </a:t>
            </a:r>
            <a:endParaRPr/>
          </a:p>
          <a:p>
            <a:pPr indent="-228600" lvl="1" marL="685800" rtl="0" algn="l">
              <a:lnSpc>
                <a:spcPct val="90000"/>
              </a:lnSpc>
              <a:spcBef>
                <a:spcPts val="500"/>
              </a:spcBef>
              <a:spcAft>
                <a:spcPts val="0"/>
              </a:spcAft>
              <a:buClr>
                <a:schemeClr val="lt1"/>
              </a:buClr>
              <a:buSzPts val="2000"/>
              <a:buChar char="•"/>
            </a:pPr>
            <a:r>
              <a:rPr lang="en-US"/>
              <a:t>Be sure to regularly check your e-mail/college accounts for college information. </a:t>
            </a:r>
            <a:endParaRPr/>
          </a:p>
          <a:p>
            <a:pPr indent="-228600" lvl="1" marL="685800" rtl="0" algn="l">
              <a:lnSpc>
                <a:spcPct val="90000"/>
              </a:lnSpc>
              <a:spcBef>
                <a:spcPts val="500"/>
              </a:spcBef>
              <a:spcAft>
                <a:spcPts val="0"/>
              </a:spcAft>
              <a:buClr>
                <a:schemeClr val="lt1"/>
              </a:buClr>
              <a:buSzPts val="2000"/>
              <a:buChar char="•"/>
            </a:pPr>
            <a:r>
              <a:rPr lang="en-US"/>
              <a:t>Community Service Hours are due to Ms. Stein by April 1st</a:t>
            </a:r>
            <a:endParaRPr/>
          </a:p>
          <a:p>
            <a:pPr indent="-228600" lvl="1" marL="685800" rtl="0" algn="l">
              <a:lnSpc>
                <a:spcPct val="90000"/>
              </a:lnSpc>
              <a:spcBef>
                <a:spcPts val="500"/>
              </a:spcBef>
              <a:spcAft>
                <a:spcPts val="0"/>
              </a:spcAft>
              <a:buClr>
                <a:schemeClr val="lt1"/>
              </a:buClr>
              <a:buSzPts val="2000"/>
              <a:buChar char="•"/>
            </a:pPr>
            <a:r>
              <a:rPr lang="en-US"/>
              <a:t>Request Mid-Year Transcripts </a:t>
            </a:r>
            <a:r>
              <a:rPr b="1" i="1" lang="en-US"/>
              <a:t>(IF NEEDED)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9"/>
          <p:cNvSpPr txBox="1"/>
          <p:nvPr>
            <p:ph idx="1" type="body"/>
          </p:nvPr>
        </p:nvSpPr>
        <p:spPr>
          <a:xfrm>
            <a:off x="457200" y="457200"/>
            <a:ext cx="8229600" cy="5852160"/>
          </a:xfrm>
          <a:prstGeom prst="rect">
            <a:avLst/>
          </a:prstGeom>
          <a:noFill/>
          <a:ln>
            <a:noFill/>
          </a:ln>
        </p:spPr>
        <p:txBody>
          <a:bodyPr anchorCtr="0" anchor="t" bIns="45700" lIns="91425" spcFirstLastPara="1" rIns="91425" wrap="square" tIns="45700">
            <a:normAutofit/>
          </a:bodyPr>
          <a:lstStyle/>
          <a:p>
            <a:pPr indent="0" lvl="0" marL="137160" rtl="0" algn="l">
              <a:lnSpc>
                <a:spcPct val="90000"/>
              </a:lnSpc>
              <a:spcBef>
                <a:spcPts val="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t/>
            </a:r>
            <a:endParaRPr b="1" u="sng"/>
          </a:p>
          <a:p>
            <a:pPr indent="0" lvl="0" marL="137160" rtl="0" algn="l">
              <a:lnSpc>
                <a:spcPct val="90000"/>
              </a:lnSpc>
              <a:spcBef>
                <a:spcPts val="1000"/>
              </a:spcBef>
              <a:spcAft>
                <a:spcPts val="0"/>
              </a:spcAft>
              <a:buClr>
                <a:schemeClr val="lt1"/>
              </a:buClr>
              <a:buSzPts val="2200"/>
              <a:buNone/>
            </a:pPr>
            <a:r>
              <a:rPr b="1" lang="en-US" u="sng"/>
              <a:t>May</a:t>
            </a:r>
            <a:endParaRPr/>
          </a:p>
          <a:p>
            <a:pPr indent="-228600" lvl="1" marL="685800" rtl="0" algn="l">
              <a:lnSpc>
                <a:spcPct val="90000"/>
              </a:lnSpc>
              <a:spcBef>
                <a:spcPts val="500"/>
              </a:spcBef>
              <a:spcAft>
                <a:spcPts val="0"/>
              </a:spcAft>
              <a:buClr>
                <a:schemeClr val="lt1"/>
              </a:buClr>
              <a:buSzPts val="2000"/>
              <a:buChar char="•"/>
            </a:pPr>
            <a:r>
              <a:rPr lang="en-US"/>
              <a:t>Make college decisions by May 1</a:t>
            </a:r>
            <a:endParaRPr/>
          </a:p>
          <a:p>
            <a:pPr indent="-228600" lvl="1" marL="685800" rtl="0" algn="l">
              <a:lnSpc>
                <a:spcPct val="90000"/>
              </a:lnSpc>
              <a:spcBef>
                <a:spcPts val="500"/>
              </a:spcBef>
              <a:spcAft>
                <a:spcPts val="0"/>
              </a:spcAft>
              <a:buClr>
                <a:schemeClr val="lt1"/>
              </a:buClr>
              <a:buSzPts val="2000"/>
              <a:buChar char="•"/>
            </a:pPr>
            <a:r>
              <a:rPr lang="en-US"/>
              <a:t>Take AP exams </a:t>
            </a:r>
            <a:endParaRPr/>
          </a:p>
          <a:p>
            <a:pPr indent="-228600" lvl="1" marL="685800" rtl="0" algn="l">
              <a:lnSpc>
                <a:spcPct val="90000"/>
              </a:lnSpc>
              <a:spcBef>
                <a:spcPts val="500"/>
              </a:spcBef>
              <a:spcAft>
                <a:spcPts val="0"/>
              </a:spcAft>
              <a:buClr>
                <a:schemeClr val="lt1"/>
              </a:buClr>
              <a:buSzPts val="2000"/>
              <a:buChar char="•"/>
            </a:pPr>
            <a:r>
              <a:rPr lang="en-US"/>
              <a:t>Senior Top 10 Ceremony (through 7 semesters)</a:t>
            </a:r>
            <a:endParaRPr/>
          </a:p>
          <a:p>
            <a:pPr indent="-228600" lvl="1" marL="685800" rtl="0" algn="l">
              <a:lnSpc>
                <a:spcPct val="90000"/>
              </a:lnSpc>
              <a:spcBef>
                <a:spcPts val="500"/>
              </a:spcBef>
              <a:spcAft>
                <a:spcPts val="0"/>
              </a:spcAft>
              <a:buClr>
                <a:schemeClr val="lt1"/>
              </a:buClr>
              <a:buSzPts val="2000"/>
              <a:buChar char="•"/>
            </a:pPr>
            <a:r>
              <a:rPr lang="en-US"/>
              <a:t>Attend Senior Awards Night (by invitation only)</a:t>
            </a:r>
            <a:endParaRPr/>
          </a:p>
          <a:p>
            <a:pPr indent="-228600" lvl="1" marL="685800" rtl="0" algn="l">
              <a:lnSpc>
                <a:spcPct val="90000"/>
              </a:lnSpc>
              <a:spcBef>
                <a:spcPts val="500"/>
              </a:spcBef>
              <a:spcAft>
                <a:spcPts val="0"/>
              </a:spcAft>
              <a:buClr>
                <a:schemeClr val="lt1"/>
              </a:buClr>
              <a:buSzPts val="2000"/>
              <a:buChar char="•"/>
            </a:pPr>
            <a:r>
              <a:rPr lang="en-US"/>
              <a:t>Request final transcripts</a:t>
            </a:r>
            <a:endParaRPr/>
          </a:p>
          <a:p>
            <a:pPr indent="-228600" lvl="1" marL="685800" rtl="0" algn="l">
              <a:lnSpc>
                <a:spcPct val="90000"/>
              </a:lnSpc>
              <a:spcBef>
                <a:spcPts val="500"/>
              </a:spcBef>
              <a:spcAft>
                <a:spcPts val="0"/>
              </a:spcAft>
              <a:buClr>
                <a:schemeClr val="lt1"/>
              </a:buClr>
              <a:buSzPts val="2000"/>
              <a:buChar char="•"/>
            </a:pPr>
            <a:r>
              <a:rPr lang="en-US"/>
              <a:t>Senior Picnic/Senior Check-out</a:t>
            </a:r>
            <a:endParaRPr/>
          </a:p>
          <a:p>
            <a:pPr indent="-228600" lvl="1" marL="685800" rtl="0" algn="l">
              <a:lnSpc>
                <a:spcPct val="90000"/>
              </a:lnSpc>
              <a:spcBef>
                <a:spcPts val="500"/>
              </a:spcBef>
              <a:spcAft>
                <a:spcPts val="0"/>
              </a:spcAft>
              <a:buClr>
                <a:schemeClr val="lt1"/>
              </a:buClr>
              <a:buSzPts val="2000"/>
              <a:buChar char="•"/>
            </a:pPr>
            <a:r>
              <a:rPr lang="en-US"/>
              <a:t>Students must indicate in Naviance where the final transcript should be sent</a:t>
            </a:r>
            <a:endParaRPr/>
          </a:p>
          <a:p>
            <a:pPr indent="-228600" lvl="1" marL="685800" rtl="0" algn="l">
              <a:lnSpc>
                <a:spcPct val="90000"/>
              </a:lnSpc>
              <a:spcBef>
                <a:spcPts val="500"/>
              </a:spcBef>
              <a:spcAft>
                <a:spcPts val="0"/>
              </a:spcAft>
              <a:buClr>
                <a:schemeClr val="lt1"/>
              </a:buClr>
              <a:buSzPts val="2000"/>
              <a:buChar char="•"/>
            </a:pPr>
            <a:r>
              <a:rPr lang="en-US"/>
              <a:t>Graduation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0"/>
          <p:cNvSpPr txBox="1"/>
          <p:nvPr>
            <p:ph type="ctrTitle"/>
          </p:nvPr>
        </p:nvSpPr>
        <p:spPr>
          <a:xfrm>
            <a:off x="457200" y="1803405"/>
            <a:ext cx="8153400" cy="6858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Century Gothic"/>
              <a:buNone/>
            </a:pPr>
            <a:r>
              <a:rPr lang="en-US"/>
              <a:t>THINGS YOU COULD BE DOING NOW</a:t>
            </a:r>
            <a:endParaRPr/>
          </a:p>
        </p:txBody>
      </p:sp>
      <p:sp>
        <p:nvSpPr>
          <p:cNvPr id="219" name="Google Shape;219;p30"/>
          <p:cNvSpPr txBox="1"/>
          <p:nvPr>
            <p:ph idx="1" type="subTitle"/>
          </p:nvPr>
        </p:nvSpPr>
        <p:spPr>
          <a:xfrm>
            <a:off x="114300" y="2587675"/>
            <a:ext cx="8839200" cy="3210000"/>
          </a:xfrm>
          <a:prstGeom prst="rect">
            <a:avLst/>
          </a:prstGeom>
          <a:noFill/>
          <a:ln>
            <a:noFill/>
          </a:ln>
        </p:spPr>
        <p:txBody>
          <a:bodyPr anchorCtr="0" anchor="t" bIns="45700" lIns="91425" spcFirstLastPara="1" rIns="91425" wrap="square" tIns="45700">
            <a:normAutofit fontScale="25000" lnSpcReduction="20000"/>
          </a:bodyPr>
          <a:lstStyle/>
          <a:p>
            <a:pPr indent="-327660" lvl="0" marL="342900" rtl="0" algn="l">
              <a:lnSpc>
                <a:spcPct val="90000"/>
              </a:lnSpc>
              <a:spcBef>
                <a:spcPts val="0"/>
              </a:spcBef>
              <a:spcAft>
                <a:spcPts val="0"/>
              </a:spcAft>
              <a:buClr>
                <a:schemeClr val="lt1"/>
              </a:buClr>
              <a:buSzPct val="100000"/>
              <a:buFont typeface="Arial"/>
              <a:buChar char="•"/>
            </a:pPr>
            <a:r>
              <a:rPr lang="en-US" sz="8400"/>
              <a:t>Communicate as a family about potential career paths</a:t>
            </a:r>
            <a:endParaRPr sz="3200"/>
          </a:p>
          <a:p>
            <a:pPr indent="-327660" lvl="0" marL="342900" rtl="0" algn="l">
              <a:lnSpc>
                <a:spcPct val="90000"/>
              </a:lnSpc>
              <a:spcBef>
                <a:spcPts val="1000"/>
              </a:spcBef>
              <a:spcAft>
                <a:spcPts val="0"/>
              </a:spcAft>
              <a:buClr>
                <a:schemeClr val="lt1"/>
              </a:buClr>
              <a:buSzPct val="100000"/>
              <a:buFont typeface="Arial"/>
              <a:buChar char="•"/>
            </a:pPr>
            <a:r>
              <a:rPr lang="en-US" sz="8400"/>
              <a:t>Start researching Colleges/Careers of interest</a:t>
            </a:r>
            <a:endParaRPr sz="3200"/>
          </a:p>
          <a:p>
            <a:pPr indent="-327660" lvl="0" marL="342900" rtl="0" algn="l">
              <a:lnSpc>
                <a:spcPct val="90000"/>
              </a:lnSpc>
              <a:spcBef>
                <a:spcPts val="1000"/>
              </a:spcBef>
              <a:spcAft>
                <a:spcPts val="0"/>
              </a:spcAft>
              <a:buClr>
                <a:schemeClr val="lt1"/>
              </a:buClr>
              <a:buSzPct val="100000"/>
              <a:buFont typeface="Arial"/>
              <a:buChar char="•"/>
            </a:pPr>
            <a:r>
              <a:rPr lang="en-US" sz="8400"/>
              <a:t>Talk to Miss. Brown about NCAA eligibility in college.</a:t>
            </a:r>
            <a:endParaRPr sz="3200"/>
          </a:p>
          <a:p>
            <a:pPr indent="-327660" lvl="0" marL="342900" rtl="0" algn="l">
              <a:lnSpc>
                <a:spcPct val="90000"/>
              </a:lnSpc>
              <a:spcBef>
                <a:spcPts val="1000"/>
              </a:spcBef>
              <a:spcAft>
                <a:spcPts val="0"/>
              </a:spcAft>
              <a:buClr>
                <a:schemeClr val="lt1"/>
              </a:buClr>
              <a:buSzPct val="100000"/>
              <a:buFont typeface="Arial"/>
              <a:buChar char="•"/>
            </a:pPr>
            <a:r>
              <a:rPr lang="en-US" sz="8400"/>
              <a:t>Organize student’s activities, awards, and community service</a:t>
            </a:r>
            <a:endParaRPr sz="3200"/>
          </a:p>
          <a:p>
            <a:pPr indent="-327660" lvl="0" marL="342900" rtl="0" algn="l">
              <a:lnSpc>
                <a:spcPct val="90000"/>
              </a:lnSpc>
              <a:spcBef>
                <a:spcPts val="1000"/>
              </a:spcBef>
              <a:spcAft>
                <a:spcPts val="0"/>
              </a:spcAft>
              <a:buClr>
                <a:schemeClr val="lt1"/>
              </a:buClr>
              <a:buSzPct val="100000"/>
              <a:buFont typeface="Arial"/>
              <a:buChar char="•"/>
            </a:pPr>
            <a:r>
              <a:rPr lang="en-US" sz="8400"/>
              <a:t>Make note of college deadlines</a:t>
            </a:r>
            <a:endParaRPr sz="3200"/>
          </a:p>
          <a:p>
            <a:pPr indent="-194310" lvl="0" marL="342900" rtl="0" algn="l">
              <a:lnSpc>
                <a:spcPct val="90000"/>
              </a:lnSpc>
              <a:spcBef>
                <a:spcPts val="1000"/>
              </a:spcBef>
              <a:spcAft>
                <a:spcPts val="0"/>
              </a:spcAft>
              <a:buClr>
                <a:schemeClr val="lt1"/>
              </a:buClr>
              <a:buSzPct val="100000"/>
              <a:buFont typeface="Arial"/>
              <a:buNone/>
            </a:pPr>
            <a:r>
              <a:t/>
            </a:r>
            <a:endParaRPr sz="7200"/>
          </a:p>
          <a:p>
            <a:pPr indent="-194310" lvl="0" marL="342900" rtl="0" algn="l">
              <a:lnSpc>
                <a:spcPct val="90000"/>
              </a:lnSpc>
              <a:spcBef>
                <a:spcPts val="1000"/>
              </a:spcBef>
              <a:spcAft>
                <a:spcPts val="0"/>
              </a:spcAft>
              <a:buClr>
                <a:schemeClr val="lt1"/>
              </a:buClr>
              <a:buSzPct val="100000"/>
              <a:buFont typeface="Arial"/>
              <a:buNone/>
            </a:pPr>
            <a:r>
              <a:t/>
            </a:r>
            <a:endParaRPr sz="7200"/>
          </a:p>
          <a:p>
            <a:pPr indent="-194310" lvl="0" marL="342900" rtl="0" algn="l">
              <a:lnSpc>
                <a:spcPct val="90000"/>
              </a:lnSpc>
              <a:spcBef>
                <a:spcPts val="1000"/>
              </a:spcBef>
              <a:spcAft>
                <a:spcPts val="0"/>
              </a:spcAft>
              <a:buClr>
                <a:schemeClr val="lt1"/>
              </a:buClr>
              <a:buSzPct val="100000"/>
              <a:buFont typeface="Arial"/>
              <a:buNone/>
            </a:pPr>
            <a:r>
              <a:t/>
            </a:r>
            <a:endParaRPr sz="7200"/>
          </a:p>
          <a:p>
            <a:pPr indent="-301625" lvl="0" marL="342900" rtl="0" algn="l">
              <a:lnSpc>
                <a:spcPct val="90000"/>
              </a:lnSpc>
              <a:spcBef>
                <a:spcPts val="1000"/>
              </a:spcBef>
              <a:spcAft>
                <a:spcPts val="0"/>
              </a:spcAft>
              <a:buClr>
                <a:schemeClr val="lt1"/>
              </a:buClr>
              <a:buSzPct val="100000"/>
              <a:buFont typeface="Arial"/>
              <a:buNone/>
            </a:pPr>
            <a:r>
              <a:t/>
            </a:r>
            <a:endParaRPr/>
          </a:p>
          <a:p>
            <a:pPr indent="-301625" lvl="0" marL="342900" rtl="0" algn="l">
              <a:lnSpc>
                <a:spcPct val="90000"/>
              </a:lnSpc>
              <a:spcBef>
                <a:spcPts val="1000"/>
              </a:spcBef>
              <a:spcAft>
                <a:spcPts val="0"/>
              </a:spcAft>
              <a:buClr>
                <a:schemeClr val="lt1"/>
              </a:buClr>
              <a:buSzPct val="100000"/>
              <a:buFont typeface="Arial"/>
              <a:buNone/>
            </a:pPr>
            <a:r>
              <a:t/>
            </a:r>
            <a:endParaRPr/>
          </a:p>
          <a:p>
            <a:pPr indent="-301625" lvl="0" marL="342900" rtl="0" algn="l">
              <a:lnSpc>
                <a:spcPct val="90000"/>
              </a:lnSpc>
              <a:spcBef>
                <a:spcPts val="1000"/>
              </a:spcBef>
              <a:spcAft>
                <a:spcPts val="0"/>
              </a:spcAft>
              <a:buClr>
                <a:schemeClr val="lt1"/>
              </a:buClr>
              <a:buSzPct val="100000"/>
              <a:buFont typeface="Arial"/>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1"/>
          <p:cNvSpPr txBox="1"/>
          <p:nvPr>
            <p:ph type="title"/>
          </p:nvPr>
        </p:nvSpPr>
        <p:spPr>
          <a:xfrm>
            <a:off x="3129915" y="762000"/>
            <a:ext cx="2884170" cy="121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Century Gothic"/>
              <a:buNone/>
            </a:pPr>
            <a:r>
              <a:rPr lang="en-US"/>
              <a:t>NAVIANCE</a:t>
            </a:r>
            <a:br>
              <a:rPr lang="en-US"/>
            </a:br>
            <a:endParaRPr/>
          </a:p>
        </p:txBody>
      </p:sp>
      <p:sp>
        <p:nvSpPr>
          <p:cNvPr id="225" name="Google Shape;225;p31"/>
          <p:cNvSpPr txBox="1"/>
          <p:nvPr>
            <p:ph idx="1" type="body"/>
          </p:nvPr>
        </p:nvSpPr>
        <p:spPr>
          <a:xfrm>
            <a:off x="594360" y="2194560"/>
            <a:ext cx="7955280" cy="406908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Font typeface="Noto Sans Symbols"/>
              <a:buChar char="▪"/>
            </a:pPr>
            <a:r>
              <a:rPr lang="en-US"/>
              <a:t>Sign up for college rep meetings at LMHS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Request transcripts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Request teacher recommendation letters (if needed)</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Manage the college application process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Free ACT Prep</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SuperMatch/Career Interest Inventories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Search for outside scholarships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Research colleges and careers</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Complete graduation survey</a:t>
            </a:r>
            <a:endParaRPr/>
          </a:p>
          <a:p>
            <a:pPr indent="-228600" lvl="0" marL="228600" rtl="0" algn="l">
              <a:lnSpc>
                <a:spcPct val="90000"/>
              </a:lnSpc>
              <a:spcBef>
                <a:spcPts val="1000"/>
              </a:spcBef>
              <a:spcAft>
                <a:spcPts val="0"/>
              </a:spcAft>
              <a:buClr>
                <a:schemeClr val="lt1"/>
              </a:buClr>
              <a:buSzPts val="2200"/>
              <a:buFont typeface="Noto Sans Symbols"/>
              <a:buChar char="▪"/>
            </a:pPr>
            <a:r>
              <a:rPr lang="en-US"/>
              <a:t>Naviance URL: </a:t>
            </a:r>
            <a:r>
              <a:rPr lang="en-US" u="sng">
                <a:solidFill>
                  <a:schemeClr val="hlink"/>
                </a:solidFill>
                <a:hlinkClick r:id="rId3"/>
              </a:rPr>
              <a:t>https://student.naviance.com/littlemhs</a:t>
            </a:r>
            <a:endParaRPr/>
          </a:p>
          <a:p>
            <a:pPr indent="-88900" lvl="0" marL="228600" rtl="0" algn="l">
              <a:lnSpc>
                <a:spcPct val="90000"/>
              </a:lnSpc>
              <a:spcBef>
                <a:spcPts val="1000"/>
              </a:spcBef>
              <a:spcAft>
                <a:spcPts val="0"/>
              </a:spcAft>
              <a:buClr>
                <a:schemeClr val="lt1"/>
              </a:buClr>
              <a:buSzPts val="2200"/>
              <a:buFont typeface="Noto Sans Symbols"/>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2"/>
          <p:cNvSpPr txBox="1"/>
          <p:nvPr>
            <p:ph type="title"/>
          </p:nvPr>
        </p:nvSpPr>
        <p:spPr>
          <a:xfrm>
            <a:off x="304800" y="887677"/>
            <a:ext cx="85344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US"/>
              <a:t>COLLEGE VISITS/JOB SHADOWING</a:t>
            </a:r>
            <a:endParaRPr/>
          </a:p>
        </p:txBody>
      </p:sp>
      <p:sp>
        <p:nvSpPr>
          <p:cNvPr id="232" name="Google Shape;232;p32"/>
          <p:cNvSpPr txBox="1"/>
          <p:nvPr>
            <p:ph idx="1" type="body"/>
          </p:nvPr>
        </p:nvSpPr>
        <p:spPr>
          <a:xfrm>
            <a:off x="594360" y="2194560"/>
            <a:ext cx="7955280" cy="40690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Font typeface="Noto Sans Symbols"/>
              <a:buChar char="▪"/>
            </a:pPr>
            <a:r>
              <a:rPr lang="en-US"/>
              <a:t>Students are allowed to take up to 3 days to visit colleges or job shadow each school year.</a:t>
            </a:r>
            <a:endParaRPr/>
          </a:p>
          <a:p>
            <a:pPr indent="-228600" lvl="1" marL="685800" rtl="0" algn="l">
              <a:lnSpc>
                <a:spcPct val="90000"/>
              </a:lnSpc>
              <a:spcBef>
                <a:spcPts val="500"/>
              </a:spcBef>
              <a:spcAft>
                <a:spcPts val="0"/>
              </a:spcAft>
              <a:buClr>
                <a:schemeClr val="lt1"/>
              </a:buClr>
              <a:buSzPts val="2000"/>
              <a:buFont typeface="Noto Sans Symbols"/>
              <a:buChar char="▪"/>
            </a:pPr>
            <a:r>
              <a:rPr lang="en-US"/>
              <a:t>You will schedule college visits online with the university of your choice.  You will then let the school counseling office know the date of your college visit and pick up needed paperwork.</a:t>
            </a:r>
            <a:endParaRPr/>
          </a:p>
          <a:p>
            <a:pPr indent="-228600" lvl="1" marL="685800" rtl="0" algn="l">
              <a:lnSpc>
                <a:spcPct val="90000"/>
              </a:lnSpc>
              <a:spcBef>
                <a:spcPts val="500"/>
              </a:spcBef>
              <a:spcAft>
                <a:spcPts val="0"/>
              </a:spcAft>
              <a:buClr>
                <a:schemeClr val="lt1"/>
              </a:buClr>
              <a:buSzPts val="2000"/>
              <a:buFont typeface="Noto Sans Symbols"/>
              <a:buChar char="▪"/>
            </a:pPr>
            <a:r>
              <a:rPr lang="en-US"/>
              <a:t>It is your responsibility to find a job shadowing placement. Paperwork will need to be filled out in advance.</a:t>
            </a:r>
            <a:endParaRPr/>
          </a:p>
          <a:p>
            <a:pPr indent="-228600" lvl="1" marL="685800" rtl="0" algn="l">
              <a:lnSpc>
                <a:spcPct val="90000"/>
              </a:lnSpc>
              <a:spcBef>
                <a:spcPts val="500"/>
              </a:spcBef>
              <a:spcAft>
                <a:spcPts val="0"/>
              </a:spcAft>
              <a:buClr>
                <a:schemeClr val="lt1"/>
              </a:buClr>
              <a:buSzPts val="2000"/>
              <a:buFont typeface="Noto Sans Symbols"/>
              <a:buChar char="▪"/>
            </a:pPr>
            <a:r>
              <a:rPr lang="en-US"/>
              <a:t>These visits do count against your excused absences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2819400" y="274638"/>
            <a:ext cx="5867400" cy="792162"/>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Century Gothic"/>
              <a:buNone/>
            </a:pPr>
            <a:br>
              <a:rPr lang="en-US"/>
            </a:br>
            <a:r>
              <a:rPr lang="en-US"/>
              <a:t>CONTACT INFORMATION</a:t>
            </a:r>
            <a:endParaRPr/>
          </a:p>
        </p:txBody>
      </p:sp>
      <p:sp>
        <p:nvSpPr>
          <p:cNvPr id="239" name="Google Shape;239;p33"/>
          <p:cNvSpPr txBox="1"/>
          <p:nvPr>
            <p:ph idx="1" type="body"/>
          </p:nvPr>
        </p:nvSpPr>
        <p:spPr>
          <a:xfrm>
            <a:off x="429491" y="1330036"/>
            <a:ext cx="8562109" cy="5375564"/>
          </a:xfrm>
          <a:prstGeom prst="rect">
            <a:avLst/>
          </a:prstGeom>
          <a:noFill/>
          <a:ln>
            <a:noFill/>
          </a:ln>
        </p:spPr>
        <p:txBody>
          <a:bodyPr anchorCtr="0" anchor="t" bIns="45700" lIns="91425" spcFirstLastPara="1" rIns="91425" wrap="square" tIns="45700">
            <a:normAutofit fontScale="25000" lnSpcReduction="20000"/>
          </a:bodyPr>
          <a:lstStyle/>
          <a:p>
            <a:pPr indent="0" lvl="0" marL="137160" rtl="0" algn="l">
              <a:lnSpc>
                <a:spcPct val="90000"/>
              </a:lnSpc>
              <a:spcBef>
                <a:spcPts val="0"/>
              </a:spcBef>
              <a:spcAft>
                <a:spcPts val="0"/>
              </a:spcAft>
              <a:buClr>
                <a:schemeClr val="lt1"/>
              </a:buClr>
              <a:buSzPts val="600"/>
              <a:buNone/>
            </a:pPr>
            <a:r>
              <a:rPr b="1" lang="en-US" sz="9810"/>
              <a:t>School Counselors:</a:t>
            </a:r>
            <a:endParaRPr sz="9810"/>
          </a:p>
          <a:p>
            <a:pPr indent="0" lvl="0" marL="137160" rtl="0" algn="l">
              <a:lnSpc>
                <a:spcPct val="90000"/>
              </a:lnSpc>
              <a:spcBef>
                <a:spcPts val="1000"/>
              </a:spcBef>
              <a:spcAft>
                <a:spcPts val="0"/>
              </a:spcAft>
              <a:buClr>
                <a:srgbClr val="FFFFFF"/>
              </a:buClr>
              <a:buSzPts val="600"/>
              <a:buNone/>
            </a:pPr>
            <a:r>
              <a:rPr b="1" lang="en-US" sz="9810">
                <a:solidFill>
                  <a:srgbClr val="FFFFFF"/>
                </a:solidFill>
              </a:rPr>
              <a:t>Ashley Brown (A-C)   </a:t>
            </a:r>
            <a:r>
              <a:rPr lang="en-US" sz="9810">
                <a:solidFill>
                  <a:schemeClr val="accent1"/>
                </a:solidFill>
              </a:rPr>
              <a:t>abrown@lmsdoh.org</a:t>
            </a:r>
            <a:endParaRPr b="1" sz="9810">
              <a:solidFill>
                <a:srgbClr val="FFFFFF"/>
              </a:solidFill>
            </a:endParaRPr>
          </a:p>
          <a:p>
            <a:pPr indent="0" lvl="0" marL="137160" rtl="0" algn="l">
              <a:lnSpc>
                <a:spcPct val="90000"/>
              </a:lnSpc>
              <a:spcBef>
                <a:spcPts val="1000"/>
              </a:spcBef>
              <a:spcAft>
                <a:spcPts val="0"/>
              </a:spcAft>
              <a:buClr>
                <a:srgbClr val="FFFFFF"/>
              </a:buClr>
              <a:buSzPts val="600"/>
              <a:buNone/>
            </a:pPr>
            <a:r>
              <a:rPr b="1" lang="en-US" sz="9681"/>
              <a:t>Brittani Murphy (D-H)  </a:t>
            </a:r>
            <a:r>
              <a:rPr lang="en-US" sz="9810">
                <a:solidFill>
                  <a:schemeClr val="accent1"/>
                </a:solidFill>
              </a:rPr>
              <a:t> bmurphy</a:t>
            </a:r>
            <a:r>
              <a:rPr lang="en-US" sz="9810" u="sng">
                <a:solidFill>
                  <a:schemeClr val="accent1"/>
                </a:solidFill>
                <a:hlinkClick r:id="rId3">
                  <a:extLst>
                    <a:ext uri="{A12FA001-AC4F-418D-AE19-62706E023703}">
                      <ahyp:hlinkClr val="tx"/>
                    </a:ext>
                  </a:extLst>
                </a:hlinkClick>
              </a:rPr>
              <a:t>@lmsdoh.org</a:t>
            </a:r>
            <a:r>
              <a:rPr lang="en-US" sz="9810">
                <a:solidFill>
                  <a:schemeClr val="accent1"/>
                </a:solidFill>
              </a:rPr>
              <a:t> </a:t>
            </a:r>
            <a:endParaRPr b="1" sz="9810">
              <a:solidFill>
                <a:srgbClr val="FFFFFF"/>
              </a:solidFill>
            </a:endParaRPr>
          </a:p>
          <a:p>
            <a:pPr indent="0" lvl="0" marL="137160" rtl="0" algn="l">
              <a:lnSpc>
                <a:spcPct val="90000"/>
              </a:lnSpc>
              <a:spcBef>
                <a:spcPts val="1000"/>
              </a:spcBef>
              <a:spcAft>
                <a:spcPts val="0"/>
              </a:spcAft>
              <a:buClr>
                <a:srgbClr val="FFFFFF"/>
              </a:buClr>
              <a:buSzPts val="600"/>
              <a:buNone/>
            </a:pPr>
            <a:r>
              <a:rPr b="1" lang="en-US" sz="9810">
                <a:solidFill>
                  <a:srgbClr val="FFFFFF"/>
                </a:solidFill>
              </a:rPr>
              <a:t>Amanda Duffy (I-M)  </a:t>
            </a:r>
            <a:r>
              <a:rPr lang="en-US" sz="9810">
                <a:solidFill>
                  <a:srgbClr val="FFFFFF"/>
                </a:solidFill>
              </a:rPr>
              <a:t> </a:t>
            </a:r>
            <a:r>
              <a:rPr lang="en-US" sz="9810" u="sng">
                <a:solidFill>
                  <a:schemeClr val="accent1"/>
                </a:solidFill>
              </a:rPr>
              <a:t>aduffy</a:t>
            </a:r>
            <a:r>
              <a:rPr lang="en-US" sz="9810" u="sng">
                <a:solidFill>
                  <a:schemeClr val="accent1"/>
                </a:solidFill>
                <a:hlinkClick r:id="rId4">
                  <a:extLst>
                    <a:ext uri="{A12FA001-AC4F-418D-AE19-62706E023703}">
                      <ahyp:hlinkClr val="tx"/>
                    </a:ext>
                  </a:extLst>
                </a:hlinkClick>
              </a:rPr>
              <a:t>@lmsdoh.org</a:t>
            </a:r>
            <a:r>
              <a:rPr lang="en-US" sz="9810">
                <a:solidFill>
                  <a:schemeClr val="accent1"/>
                </a:solidFill>
              </a:rPr>
              <a:t>  </a:t>
            </a:r>
            <a:endParaRPr sz="8210">
              <a:solidFill>
                <a:srgbClr val="FFFFFF"/>
              </a:solidFill>
            </a:endParaRPr>
          </a:p>
          <a:p>
            <a:pPr indent="0" lvl="0" marL="137160" rtl="0" algn="l">
              <a:lnSpc>
                <a:spcPct val="90000"/>
              </a:lnSpc>
              <a:spcBef>
                <a:spcPts val="1000"/>
              </a:spcBef>
              <a:spcAft>
                <a:spcPts val="0"/>
              </a:spcAft>
              <a:buClr>
                <a:srgbClr val="FFFFFF"/>
              </a:buClr>
              <a:buSzPts val="600"/>
              <a:buNone/>
            </a:pPr>
            <a:r>
              <a:rPr b="1" lang="en-US" sz="9810">
                <a:solidFill>
                  <a:srgbClr val="FFFFFF"/>
                </a:solidFill>
              </a:rPr>
              <a:t>Jared Flanagan  </a:t>
            </a:r>
            <a:r>
              <a:rPr b="1" lang="en-US" sz="9810">
                <a:solidFill>
                  <a:srgbClr val="FFFFFF"/>
                </a:solidFill>
              </a:rPr>
              <a:t>(N-So) </a:t>
            </a:r>
            <a:r>
              <a:rPr lang="en-US" sz="9810">
                <a:solidFill>
                  <a:schemeClr val="accent1"/>
                </a:solidFill>
              </a:rPr>
              <a:t>jflanagan</a:t>
            </a:r>
            <a:r>
              <a:rPr lang="en-US" sz="9810" u="sng">
                <a:solidFill>
                  <a:schemeClr val="accent1"/>
                </a:solidFill>
                <a:hlinkClick r:id="rId5">
                  <a:extLst>
                    <a:ext uri="{A12FA001-AC4F-418D-AE19-62706E023703}">
                      <ahyp:hlinkClr val="tx"/>
                    </a:ext>
                  </a:extLst>
                </a:hlinkClick>
              </a:rPr>
              <a:t>@lmsdoh.org</a:t>
            </a:r>
            <a:r>
              <a:rPr lang="en-US" sz="9810">
                <a:solidFill>
                  <a:schemeClr val="accent1"/>
                </a:solidFill>
              </a:rPr>
              <a:t> </a:t>
            </a:r>
            <a:endParaRPr b="1" sz="9810">
              <a:solidFill>
                <a:srgbClr val="FFFFFF"/>
              </a:solidFill>
            </a:endParaRPr>
          </a:p>
          <a:p>
            <a:pPr indent="0" lvl="0" marL="137160" rtl="0" algn="l">
              <a:lnSpc>
                <a:spcPct val="90000"/>
              </a:lnSpc>
              <a:spcBef>
                <a:spcPts val="1000"/>
              </a:spcBef>
              <a:spcAft>
                <a:spcPts val="0"/>
              </a:spcAft>
              <a:buClr>
                <a:srgbClr val="FFFFFF"/>
              </a:buClr>
              <a:buSzPts val="600"/>
              <a:buNone/>
            </a:pPr>
            <a:r>
              <a:rPr b="1" lang="en-US" sz="9810">
                <a:solidFill>
                  <a:srgbClr val="FFFFFF"/>
                </a:solidFill>
              </a:rPr>
              <a:t>Brandy Stith (Sp-Z) </a:t>
            </a:r>
            <a:r>
              <a:rPr lang="en-US" sz="9810" u="sng">
                <a:solidFill>
                  <a:schemeClr val="accent1"/>
                </a:solidFill>
              </a:rPr>
              <a:t>bstith</a:t>
            </a:r>
            <a:r>
              <a:rPr lang="en-US" sz="9810" u="sng">
                <a:solidFill>
                  <a:schemeClr val="accent1"/>
                </a:solidFill>
                <a:hlinkClick r:id="rId6">
                  <a:extLst>
                    <a:ext uri="{A12FA001-AC4F-418D-AE19-62706E023703}">
                      <ahyp:hlinkClr val="tx"/>
                    </a:ext>
                  </a:extLst>
                </a:hlinkClick>
              </a:rPr>
              <a:t>@lmsdoh.org</a:t>
            </a:r>
            <a:r>
              <a:rPr lang="en-US" sz="9810" u="sng">
                <a:solidFill>
                  <a:schemeClr val="accent1"/>
                </a:solidFill>
              </a:rPr>
              <a:t> </a:t>
            </a:r>
            <a:endParaRPr sz="9610" u="sng"/>
          </a:p>
          <a:p>
            <a:pPr indent="0" lvl="0" marL="137160" rtl="0" algn="l">
              <a:lnSpc>
                <a:spcPct val="90000"/>
              </a:lnSpc>
              <a:spcBef>
                <a:spcPts val="1000"/>
              </a:spcBef>
              <a:spcAft>
                <a:spcPts val="0"/>
              </a:spcAft>
              <a:buClr>
                <a:schemeClr val="lt1"/>
              </a:buClr>
              <a:buSzPts val="225"/>
              <a:buNone/>
            </a:pPr>
            <a:r>
              <a:t/>
            </a:r>
            <a:endParaRPr sz="8310">
              <a:solidFill>
                <a:srgbClr val="FFFFFF"/>
              </a:solidFill>
            </a:endParaRPr>
          </a:p>
          <a:p>
            <a:pPr indent="0" lvl="0" marL="137160" rtl="0" algn="l">
              <a:lnSpc>
                <a:spcPct val="90000"/>
              </a:lnSpc>
              <a:spcBef>
                <a:spcPts val="1000"/>
              </a:spcBef>
              <a:spcAft>
                <a:spcPts val="0"/>
              </a:spcAft>
              <a:buClr>
                <a:srgbClr val="FFFFFF"/>
              </a:buClr>
              <a:buSzPts val="600"/>
              <a:buNone/>
            </a:pPr>
            <a:r>
              <a:rPr i="1" lang="en-US" sz="9810" u="sng">
                <a:solidFill>
                  <a:srgbClr val="FFFFFF"/>
                </a:solidFill>
              </a:rPr>
              <a:t>Mental Health School Based Counselors:</a:t>
            </a:r>
            <a:endParaRPr sz="9610"/>
          </a:p>
          <a:p>
            <a:pPr indent="0" lvl="0" marL="137160" rtl="0" algn="l">
              <a:lnSpc>
                <a:spcPct val="90000"/>
              </a:lnSpc>
              <a:spcBef>
                <a:spcPts val="1000"/>
              </a:spcBef>
              <a:spcAft>
                <a:spcPts val="0"/>
              </a:spcAft>
              <a:buClr>
                <a:srgbClr val="FFFFFF"/>
              </a:buClr>
              <a:buSzPts val="475"/>
              <a:buNone/>
            </a:pPr>
            <a:r>
              <a:rPr lang="en-US" sz="9310">
                <a:solidFill>
                  <a:srgbClr val="FFFFFF"/>
                </a:solidFill>
              </a:rPr>
              <a:t>Meredith Reuscher &amp; Amy Anderson (All LMHS Students)</a:t>
            </a:r>
            <a:endParaRPr sz="9610"/>
          </a:p>
          <a:p>
            <a:pPr indent="0" lvl="0" marL="137160" rtl="0" algn="l">
              <a:lnSpc>
                <a:spcPct val="90000"/>
              </a:lnSpc>
              <a:spcBef>
                <a:spcPts val="1000"/>
              </a:spcBef>
              <a:spcAft>
                <a:spcPts val="0"/>
              </a:spcAft>
              <a:buClr>
                <a:srgbClr val="FFFFFF"/>
              </a:buClr>
              <a:buSzPts val="475"/>
              <a:buNone/>
            </a:pPr>
            <a:r>
              <a:rPr lang="en-US" sz="9310">
                <a:solidFill>
                  <a:srgbClr val="FFFFFF"/>
                </a:solidFill>
              </a:rPr>
              <a:t>Beech Acres – Tier 3 Mental Heath Services</a:t>
            </a:r>
            <a:endParaRPr sz="9610"/>
          </a:p>
          <a:p>
            <a:pPr indent="0" lvl="0" marL="137160" rtl="0" algn="l">
              <a:lnSpc>
                <a:spcPct val="90000"/>
              </a:lnSpc>
              <a:spcBef>
                <a:spcPts val="1000"/>
              </a:spcBef>
              <a:spcAft>
                <a:spcPts val="0"/>
              </a:spcAft>
              <a:buClr>
                <a:schemeClr val="lt1"/>
              </a:buClr>
              <a:buSzPts val="600"/>
              <a:buNone/>
            </a:pPr>
            <a:r>
              <a:t/>
            </a:r>
            <a:endParaRPr b="1" sz="9810"/>
          </a:p>
          <a:p>
            <a:pPr indent="0" lvl="1" marL="0" rtl="0" algn="l">
              <a:lnSpc>
                <a:spcPct val="90000"/>
              </a:lnSpc>
              <a:spcBef>
                <a:spcPts val="0"/>
              </a:spcBef>
              <a:spcAft>
                <a:spcPts val="0"/>
              </a:spcAft>
              <a:buClr>
                <a:schemeClr val="lt1"/>
              </a:buClr>
              <a:buSzPts val="600"/>
              <a:buNone/>
            </a:pPr>
            <a:r>
              <a:rPr b="1" lang="en-US" sz="9810"/>
              <a:t>Graduation Information:    	Community Service:</a:t>
            </a:r>
            <a:endParaRPr sz="9410"/>
          </a:p>
          <a:p>
            <a:pPr indent="0" lvl="1" marL="137160" rtl="0" algn="l">
              <a:lnSpc>
                <a:spcPct val="90000"/>
              </a:lnSpc>
              <a:spcBef>
                <a:spcPts val="0"/>
              </a:spcBef>
              <a:spcAft>
                <a:spcPts val="0"/>
              </a:spcAft>
              <a:buClr>
                <a:schemeClr val="lt1"/>
              </a:buClr>
              <a:buSzPts val="600"/>
              <a:buNone/>
            </a:pPr>
            <a:r>
              <a:rPr b="1" lang="en-US" sz="9810"/>
              <a:t>Jen Lyke				             Sharon Stein</a:t>
            </a:r>
            <a:endParaRPr sz="9410"/>
          </a:p>
          <a:p>
            <a:pPr indent="0" lvl="1" marL="137160" rtl="0" algn="l">
              <a:lnSpc>
                <a:spcPct val="90000"/>
              </a:lnSpc>
              <a:spcBef>
                <a:spcPts val="0"/>
              </a:spcBef>
              <a:spcAft>
                <a:spcPts val="0"/>
              </a:spcAft>
              <a:buClr>
                <a:schemeClr val="lt1"/>
              </a:buClr>
              <a:buSzPts val="600"/>
              <a:buNone/>
            </a:pPr>
            <a:r>
              <a:rPr lang="en-US" sz="9810" u="sng">
                <a:solidFill>
                  <a:schemeClr val="hlink"/>
                </a:solidFill>
                <a:hlinkClick r:id="rId7"/>
              </a:rPr>
              <a:t>jlyke@lmsdoh.org</a:t>
            </a:r>
            <a:r>
              <a:rPr lang="en-US" sz="9810"/>
              <a:t>			        </a:t>
            </a:r>
            <a:r>
              <a:rPr lang="en-US" sz="9810" u="sng">
                <a:solidFill>
                  <a:schemeClr val="hlink"/>
                </a:solidFill>
                <a:hlinkClick r:id="rId8"/>
              </a:rPr>
              <a:t>sstein@lmsdoh.org</a:t>
            </a:r>
            <a:endParaRPr sz="9810"/>
          </a:p>
          <a:p>
            <a:pPr indent="0" lvl="1" marL="457200" rtl="0" algn="l">
              <a:lnSpc>
                <a:spcPct val="90000"/>
              </a:lnSpc>
              <a:spcBef>
                <a:spcPts val="500"/>
              </a:spcBef>
              <a:spcAft>
                <a:spcPts val="0"/>
              </a:spcAft>
              <a:buClr>
                <a:schemeClr val="lt1"/>
              </a:buClr>
              <a:buSzPct val="100000"/>
              <a:buNone/>
            </a:pPr>
            <a:r>
              <a:t/>
            </a:r>
            <a:endParaRPr sz="2000"/>
          </a:p>
          <a:p>
            <a:pPr indent="0" lvl="2" marL="905256" rtl="0" algn="l">
              <a:lnSpc>
                <a:spcPct val="90000"/>
              </a:lnSpc>
              <a:spcBef>
                <a:spcPts val="500"/>
              </a:spcBef>
              <a:spcAft>
                <a:spcPts val="0"/>
              </a:spcAft>
              <a:buClr>
                <a:schemeClr val="lt1"/>
              </a:buClr>
              <a:buSzPct val="100000"/>
              <a:buNone/>
            </a:pPr>
            <a:r>
              <a:t/>
            </a:r>
            <a:endParaRPr sz="2000"/>
          </a:p>
          <a:p>
            <a:pPr indent="0" lvl="2" marL="905256" rtl="0" algn="l">
              <a:lnSpc>
                <a:spcPct val="90000"/>
              </a:lnSpc>
              <a:spcBef>
                <a:spcPts val="500"/>
              </a:spcBef>
              <a:spcAft>
                <a:spcPts val="0"/>
              </a:spcAft>
              <a:buClr>
                <a:schemeClr val="lt1"/>
              </a:buClr>
              <a:buSzPct val="100000"/>
              <a:buNone/>
            </a:pPr>
            <a:r>
              <a:t/>
            </a:r>
            <a:endParaRPr/>
          </a:p>
          <a:p>
            <a:pPr indent="-101600" lvl="1" marL="6858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p:txBody>
      </p:sp>
      <p:sp>
        <p:nvSpPr>
          <p:cNvPr id="240" name="Google Shape;240;p33"/>
          <p:cNvSpPr/>
          <p:nvPr/>
        </p:nvSpPr>
        <p:spPr>
          <a:xfrm>
            <a:off x="457200" y="3906025"/>
            <a:ext cx="8229600" cy="1371600"/>
          </a:xfrm>
          <a:prstGeom prst="rect">
            <a:avLst/>
          </a:prstGeom>
          <a:noFill/>
          <a:ln cap="flat" cmpd="sng" w="571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ph type="title"/>
          </p:nvPr>
        </p:nvSpPr>
        <p:spPr>
          <a:xfrm>
            <a:off x="2125980" y="685800"/>
            <a:ext cx="489204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US"/>
              <a:t>CONNECT WITH US!</a:t>
            </a:r>
            <a:endParaRPr/>
          </a:p>
        </p:txBody>
      </p:sp>
      <p:sp>
        <p:nvSpPr>
          <p:cNvPr id="246" name="Google Shape;246;p34"/>
          <p:cNvSpPr txBox="1"/>
          <p:nvPr>
            <p:ph idx="1" type="body"/>
          </p:nvPr>
        </p:nvSpPr>
        <p:spPr>
          <a:xfrm>
            <a:off x="594360" y="1828800"/>
            <a:ext cx="7955280" cy="443484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Font typeface="Noto Sans Symbols"/>
              <a:buChar char="▪"/>
            </a:pPr>
            <a:r>
              <a:rPr lang="en-US"/>
              <a:t>Follow us on Social Media</a:t>
            </a:r>
            <a:endParaRPr/>
          </a:p>
          <a:p>
            <a:pPr indent="-88900" lvl="0" marL="228600" rtl="0" algn="l">
              <a:lnSpc>
                <a:spcPct val="90000"/>
              </a:lnSpc>
              <a:spcBef>
                <a:spcPts val="1000"/>
              </a:spcBef>
              <a:spcAft>
                <a:spcPts val="0"/>
              </a:spcAft>
              <a:buClr>
                <a:schemeClr val="lt1"/>
              </a:buClr>
              <a:buSzPts val="2200"/>
              <a:buFont typeface="Noto Sans Symbols"/>
              <a:buNone/>
            </a:pPr>
            <a:r>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rPr lang="en-US"/>
              <a:t>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a:p>
            <a:pPr indent="0" lvl="1" marL="457200" rtl="0" algn="l">
              <a:lnSpc>
                <a:spcPct val="90000"/>
              </a:lnSpc>
              <a:spcBef>
                <a:spcPts val="500"/>
              </a:spcBef>
              <a:spcAft>
                <a:spcPts val="0"/>
              </a:spcAft>
              <a:buClr>
                <a:schemeClr val="lt1"/>
              </a:buClr>
              <a:buSzPts val="2000"/>
              <a:buNone/>
            </a:pPr>
            <a:r>
              <a:t/>
            </a:r>
            <a:endParaRPr/>
          </a:p>
        </p:txBody>
      </p:sp>
      <p:pic>
        <p:nvPicPr>
          <p:cNvPr id="247" name="Google Shape;247;p34"/>
          <p:cNvPicPr preferRelativeResize="0"/>
          <p:nvPr/>
        </p:nvPicPr>
        <p:blipFill rotWithShape="1">
          <a:blip r:embed="rId3">
            <a:alphaModFix/>
          </a:blip>
          <a:srcRect b="0" l="0" r="0" t="0"/>
          <a:stretch/>
        </p:blipFill>
        <p:spPr>
          <a:xfrm>
            <a:off x="2160616" y="2597034"/>
            <a:ext cx="2286000" cy="1280160"/>
          </a:xfrm>
          <a:prstGeom prst="rect">
            <a:avLst/>
          </a:prstGeom>
          <a:noFill/>
          <a:ln>
            <a:noFill/>
          </a:ln>
        </p:spPr>
      </p:pic>
      <p:pic>
        <p:nvPicPr>
          <p:cNvPr id="248" name="Google Shape;248;p34"/>
          <p:cNvPicPr preferRelativeResize="0"/>
          <p:nvPr/>
        </p:nvPicPr>
        <p:blipFill rotWithShape="1">
          <a:blip r:embed="rId4">
            <a:alphaModFix/>
          </a:blip>
          <a:srcRect b="0" l="0" r="0" t="0"/>
          <a:stretch/>
        </p:blipFill>
        <p:spPr>
          <a:xfrm>
            <a:off x="2214069" y="3835084"/>
            <a:ext cx="2179093" cy="1220292"/>
          </a:xfrm>
          <a:prstGeom prst="rect">
            <a:avLst/>
          </a:prstGeom>
          <a:noFill/>
          <a:ln>
            <a:noFill/>
          </a:ln>
        </p:spPr>
      </p:pic>
      <p:pic>
        <p:nvPicPr>
          <p:cNvPr id="249" name="Google Shape;249;p34"/>
          <p:cNvPicPr preferRelativeResize="0"/>
          <p:nvPr/>
        </p:nvPicPr>
        <p:blipFill rotWithShape="1">
          <a:blip r:embed="rId5">
            <a:alphaModFix/>
          </a:blip>
          <a:srcRect b="0" l="0" r="0" t="0"/>
          <a:stretch/>
        </p:blipFill>
        <p:spPr>
          <a:xfrm>
            <a:off x="4572000" y="5590454"/>
            <a:ext cx="2530059" cy="536494"/>
          </a:xfrm>
          <a:prstGeom prst="rect">
            <a:avLst/>
          </a:prstGeom>
          <a:noFill/>
          <a:ln>
            <a:noFill/>
          </a:ln>
        </p:spPr>
      </p:pic>
      <p:pic>
        <p:nvPicPr>
          <p:cNvPr id="250" name="Google Shape;250;p34"/>
          <p:cNvPicPr preferRelativeResize="0"/>
          <p:nvPr/>
        </p:nvPicPr>
        <p:blipFill rotWithShape="1">
          <a:blip r:embed="rId6">
            <a:alphaModFix/>
          </a:blip>
          <a:srcRect b="0" l="0" r="0" t="0"/>
          <a:stretch/>
        </p:blipFill>
        <p:spPr>
          <a:xfrm>
            <a:off x="2184635" y="5012720"/>
            <a:ext cx="2261981" cy="1691962"/>
          </a:xfrm>
          <a:prstGeom prst="rect">
            <a:avLst/>
          </a:prstGeom>
          <a:noFill/>
          <a:ln>
            <a:noFill/>
          </a:ln>
        </p:spPr>
      </p:pic>
      <p:sp>
        <p:nvSpPr>
          <p:cNvPr id="251" name="Google Shape;251;p34"/>
          <p:cNvSpPr txBox="1"/>
          <p:nvPr/>
        </p:nvSpPr>
        <p:spPr>
          <a:xfrm>
            <a:off x="4572000" y="2750364"/>
            <a:ext cx="2971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Century Gothic"/>
                <a:ea typeface="Century Gothic"/>
                <a:cs typeface="Century Gothic"/>
                <a:sym typeface="Century Gothic"/>
              </a:rPr>
              <a:t>@LMHS_Counselors</a:t>
            </a:r>
            <a:endParaRPr/>
          </a:p>
        </p:txBody>
      </p:sp>
      <p:sp>
        <p:nvSpPr>
          <p:cNvPr id="252" name="Google Shape;252;p34"/>
          <p:cNvSpPr txBox="1"/>
          <p:nvPr/>
        </p:nvSpPr>
        <p:spPr>
          <a:xfrm>
            <a:off x="4572000" y="4260564"/>
            <a:ext cx="2971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@LMHS_Counselors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Vapor Trail">
  <a:themeElements>
    <a:clrScheme name="Vapor Trail">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